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handoutMasterIdLst>
    <p:handoutMasterId r:id="rId20"/>
  </p:handoutMasterIdLst>
  <p:sldIdLst>
    <p:sldId id="256" r:id="rId2"/>
    <p:sldId id="493" r:id="rId3"/>
    <p:sldId id="494" r:id="rId4"/>
    <p:sldId id="495" r:id="rId5"/>
    <p:sldId id="496" r:id="rId6"/>
    <p:sldId id="497" r:id="rId7"/>
    <p:sldId id="492" r:id="rId8"/>
    <p:sldId id="462" r:id="rId9"/>
    <p:sldId id="463" r:id="rId10"/>
    <p:sldId id="489" r:id="rId11"/>
    <p:sldId id="498" r:id="rId12"/>
    <p:sldId id="490" r:id="rId13"/>
    <p:sldId id="501" r:id="rId14"/>
    <p:sldId id="499" r:id="rId15"/>
    <p:sldId id="500" r:id="rId16"/>
    <p:sldId id="502" r:id="rId17"/>
    <p:sldId id="504"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F"/>
    <a:srgbClr val="CCFFFF"/>
    <a:srgbClr val="E8EEF8"/>
    <a:srgbClr val="008000"/>
    <a:srgbClr val="003366"/>
    <a:srgbClr val="0066FF"/>
    <a:srgbClr val="CC9900"/>
    <a:srgbClr val="000000"/>
    <a:srgbClr val="FF99FF"/>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91497-7C2A-4235-A77E-5653E349627A}" v="79" dt="2023-10-19T04:34:02.1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7" autoAdjust="0"/>
    <p:restoredTop sz="80613" autoAdjust="0"/>
  </p:normalViewPr>
  <p:slideViewPr>
    <p:cSldViewPr snapToGrid="0" snapToObjects="1">
      <p:cViewPr varScale="1">
        <p:scale>
          <a:sx n="88" d="100"/>
          <a:sy n="88" d="100"/>
        </p:scale>
        <p:origin x="17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sar Felipe Olvera Montaño" userId="5b3d6c07b52e26ea" providerId="LiveId" clId="{B1B91497-7C2A-4235-A77E-5653E349627A}"/>
    <pc:docChg chg="undo custSel modSld modMainMaster modNotesMaster">
      <pc:chgData name="César Felipe Olvera Montaño" userId="5b3d6c07b52e26ea" providerId="LiveId" clId="{B1B91497-7C2A-4235-A77E-5653E349627A}" dt="2023-10-19T04:59:35.555" v="1597" actId="20577"/>
      <pc:docMkLst>
        <pc:docMk/>
      </pc:docMkLst>
      <pc:sldChg chg="addSp delSp modSp mod">
        <pc:chgData name="César Felipe Olvera Montaño" userId="5b3d6c07b52e26ea" providerId="LiveId" clId="{B1B91497-7C2A-4235-A77E-5653E349627A}" dt="2023-10-19T04:12:47.371" v="901" actId="1076"/>
        <pc:sldMkLst>
          <pc:docMk/>
          <pc:sldMk cId="1916568664" sldId="256"/>
        </pc:sldMkLst>
        <pc:spChg chg="mod topLvl">
          <ac:chgData name="César Felipe Olvera Montaño" userId="5b3d6c07b52e26ea" providerId="LiveId" clId="{B1B91497-7C2A-4235-A77E-5653E349627A}" dt="2023-10-19T04:12:47.371" v="901" actId="1076"/>
          <ac:spMkLst>
            <pc:docMk/>
            <pc:sldMk cId="1916568664" sldId="256"/>
            <ac:spMk id="3" creationId="{74556F1B-43B8-41F9-B724-8874E16A4C85}"/>
          </ac:spMkLst>
        </pc:spChg>
        <pc:spChg chg="mod">
          <ac:chgData name="César Felipe Olvera Montaño" userId="5b3d6c07b52e26ea" providerId="LiveId" clId="{B1B91497-7C2A-4235-A77E-5653E349627A}" dt="2023-10-19T03:25:46.443" v="29"/>
          <ac:spMkLst>
            <pc:docMk/>
            <pc:sldMk cId="1916568664" sldId="256"/>
            <ac:spMk id="7" creationId="{00000000-0000-0000-0000-000000000000}"/>
          </ac:spMkLst>
        </pc:spChg>
        <pc:spChg chg="mod topLvl">
          <ac:chgData name="César Felipe Olvera Montaño" userId="5b3d6c07b52e26ea" providerId="LiveId" clId="{B1B91497-7C2A-4235-A77E-5653E349627A}" dt="2023-10-19T04:12:47.371" v="901" actId="1076"/>
          <ac:spMkLst>
            <pc:docMk/>
            <pc:sldMk cId="1916568664" sldId="256"/>
            <ac:spMk id="10" creationId="{00000000-0000-0000-0000-000000000000}"/>
          </ac:spMkLst>
        </pc:spChg>
        <pc:spChg chg="mod">
          <ac:chgData name="César Felipe Olvera Montaño" userId="5b3d6c07b52e26ea" providerId="LiveId" clId="{B1B91497-7C2A-4235-A77E-5653E349627A}" dt="2023-10-19T03:26:01.348" v="35" actId="1076"/>
          <ac:spMkLst>
            <pc:docMk/>
            <pc:sldMk cId="1916568664" sldId="256"/>
            <ac:spMk id="16" creationId="{00000000-0000-0000-0000-000000000000}"/>
          </ac:spMkLst>
        </pc:spChg>
        <pc:grpChg chg="add mod">
          <ac:chgData name="César Felipe Olvera Montaño" userId="5b3d6c07b52e26ea" providerId="LiveId" clId="{B1B91497-7C2A-4235-A77E-5653E349627A}" dt="2023-10-19T04:12:47.371" v="901" actId="1076"/>
          <ac:grpSpMkLst>
            <pc:docMk/>
            <pc:sldMk cId="1916568664" sldId="256"/>
            <ac:grpSpMk id="4" creationId="{463C9D37-4AA7-1A8F-B97A-02E20B7BDEAB}"/>
          </ac:grpSpMkLst>
        </pc:grpChg>
        <pc:grpChg chg="del mod">
          <ac:chgData name="César Felipe Olvera Montaño" userId="5b3d6c07b52e26ea" providerId="LiveId" clId="{B1B91497-7C2A-4235-A77E-5653E349627A}" dt="2023-10-19T03:26:22.563" v="37" actId="165"/>
          <ac:grpSpMkLst>
            <pc:docMk/>
            <pc:sldMk cId="1916568664" sldId="256"/>
            <ac:grpSpMk id="5" creationId="{00000000-0000-0000-0000-000000000000}"/>
          </ac:grpSpMkLst>
        </pc:grpChg>
        <pc:picChg chg="mod topLvl">
          <ac:chgData name="César Felipe Olvera Montaño" userId="5b3d6c07b52e26ea" providerId="LiveId" clId="{B1B91497-7C2A-4235-A77E-5653E349627A}" dt="2023-10-19T04:12:47.371" v="901" actId="1076"/>
          <ac:picMkLst>
            <pc:docMk/>
            <pc:sldMk cId="1916568664" sldId="256"/>
            <ac:picMk id="2" creationId="{00000000-0000-0000-0000-000000000000}"/>
          </ac:picMkLst>
        </pc:picChg>
      </pc:sldChg>
      <pc:sldChg chg="modSp mod modNotes modNotesTx">
        <pc:chgData name="César Felipe Olvera Montaño" userId="5b3d6c07b52e26ea" providerId="LiveId" clId="{B1B91497-7C2A-4235-A77E-5653E349627A}" dt="2023-10-19T04:08:04.837" v="706" actId="20577"/>
        <pc:sldMkLst>
          <pc:docMk/>
          <pc:sldMk cId="910898608" sldId="462"/>
        </pc:sldMkLst>
        <pc:spChg chg="mod">
          <ac:chgData name="César Felipe Olvera Montaño" userId="5b3d6c07b52e26ea" providerId="LiveId" clId="{B1B91497-7C2A-4235-A77E-5653E349627A}" dt="2023-10-19T03:32:31.233" v="254" actId="1076"/>
          <ac:spMkLst>
            <pc:docMk/>
            <pc:sldMk cId="910898608" sldId="462"/>
            <ac:spMk id="5" creationId="{00000000-0000-0000-0000-000000000000}"/>
          </ac:spMkLst>
        </pc:spChg>
        <pc:graphicFrameChg chg="mod">
          <ac:chgData name="César Felipe Olvera Montaño" userId="5b3d6c07b52e26ea" providerId="LiveId" clId="{B1B91497-7C2A-4235-A77E-5653E349627A}" dt="2023-10-19T03:47:43.655" v="289" actId="20577"/>
          <ac:graphicFrameMkLst>
            <pc:docMk/>
            <pc:sldMk cId="910898608" sldId="462"/>
            <ac:graphicFrameMk id="6" creationId="{00000000-0000-0000-0000-000000000000}"/>
          </ac:graphicFrameMkLst>
        </pc:graphicFrameChg>
        <pc:picChg chg="mod">
          <ac:chgData name="César Felipe Olvera Montaño" userId="5b3d6c07b52e26ea" providerId="LiveId" clId="{B1B91497-7C2A-4235-A77E-5653E349627A}" dt="2023-10-19T03:31:40.893" v="156" actId="14100"/>
          <ac:picMkLst>
            <pc:docMk/>
            <pc:sldMk cId="910898608" sldId="462"/>
            <ac:picMk id="2" creationId="{B6C85415-CE75-9F5D-3959-FBE4E39432B1}"/>
          </ac:picMkLst>
        </pc:picChg>
        <pc:picChg chg="mod">
          <ac:chgData name="César Felipe Olvera Montaño" userId="5b3d6c07b52e26ea" providerId="LiveId" clId="{B1B91497-7C2A-4235-A77E-5653E349627A}" dt="2023-10-19T03:32:07.151" v="234" actId="1038"/>
          <ac:picMkLst>
            <pc:docMk/>
            <pc:sldMk cId="910898608" sldId="462"/>
            <ac:picMk id="8" creationId="{00000000-0000-0000-0000-000000000000}"/>
          </ac:picMkLst>
        </pc:picChg>
        <pc:picChg chg="mod">
          <ac:chgData name="César Felipe Olvera Montaño" userId="5b3d6c07b52e26ea" providerId="LiveId" clId="{B1B91497-7C2A-4235-A77E-5653E349627A}" dt="2023-10-19T03:32:14.538" v="235" actId="1076"/>
          <ac:picMkLst>
            <pc:docMk/>
            <pc:sldMk cId="910898608" sldId="462"/>
            <ac:picMk id="9" creationId="{00000000-0000-0000-0000-000000000000}"/>
          </ac:picMkLst>
        </pc:picChg>
      </pc:sldChg>
      <pc:sldChg chg="modSp mod modNotes modNotesTx">
        <pc:chgData name="César Felipe Olvera Montaño" userId="5b3d6c07b52e26ea" providerId="LiveId" clId="{B1B91497-7C2A-4235-A77E-5653E349627A}" dt="2023-10-19T04:08:15.800" v="736" actId="20577"/>
        <pc:sldMkLst>
          <pc:docMk/>
          <pc:sldMk cId="2509488891" sldId="463"/>
        </pc:sldMkLst>
        <pc:spChg chg="mod">
          <ac:chgData name="César Felipe Olvera Montaño" userId="5b3d6c07b52e26ea" providerId="LiveId" clId="{B1B91497-7C2A-4235-A77E-5653E349627A}" dt="2023-10-19T03:25:46.443" v="29"/>
          <ac:spMkLst>
            <pc:docMk/>
            <pc:sldMk cId="2509488891" sldId="463"/>
            <ac:spMk id="4" creationId="{3AFA2141-9F72-484B-83D7-6711262DDF98}"/>
          </ac:spMkLst>
        </pc:spChg>
        <pc:spChg chg="mod">
          <ac:chgData name="César Felipe Olvera Montaño" userId="5b3d6c07b52e26ea" providerId="LiveId" clId="{B1B91497-7C2A-4235-A77E-5653E349627A}" dt="2023-10-19T03:48:17.879" v="295" actId="20577"/>
          <ac:spMkLst>
            <pc:docMk/>
            <pc:sldMk cId="2509488891" sldId="463"/>
            <ac:spMk id="5" creationId="{00000000-0000-0000-0000-000000000000}"/>
          </ac:spMkLst>
        </pc:spChg>
        <pc:spChg chg="mod">
          <ac:chgData name="César Felipe Olvera Montaño" userId="5b3d6c07b52e26ea" providerId="LiveId" clId="{B1B91497-7C2A-4235-A77E-5653E349627A}" dt="2023-10-19T03:53:27.987" v="348" actId="1076"/>
          <ac:spMkLst>
            <pc:docMk/>
            <pc:sldMk cId="2509488891" sldId="463"/>
            <ac:spMk id="6" creationId="{00000000-0000-0000-0000-000000000000}"/>
          </ac:spMkLst>
        </pc:spChg>
        <pc:spChg chg="mod">
          <ac:chgData name="César Felipe Olvera Montaño" userId="5b3d6c07b52e26ea" providerId="LiveId" clId="{B1B91497-7C2A-4235-A77E-5653E349627A}" dt="2023-10-19T03:50:15.330" v="329" actId="20577"/>
          <ac:spMkLst>
            <pc:docMk/>
            <pc:sldMk cId="2509488891" sldId="463"/>
            <ac:spMk id="9" creationId="{00000000-0000-0000-0000-000000000000}"/>
          </ac:spMkLst>
        </pc:spChg>
        <pc:spChg chg="mod">
          <ac:chgData name="César Felipe Olvera Montaño" userId="5b3d6c07b52e26ea" providerId="LiveId" clId="{B1B91497-7C2A-4235-A77E-5653E349627A}" dt="2023-10-19T03:49:51.974" v="317" actId="20577"/>
          <ac:spMkLst>
            <pc:docMk/>
            <pc:sldMk cId="2509488891" sldId="463"/>
            <ac:spMk id="10" creationId="{00000000-0000-0000-0000-000000000000}"/>
          </ac:spMkLst>
        </pc:spChg>
        <pc:spChg chg="mod">
          <ac:chgData name="César Felipe Olvera Montaño" userId="5b3d6c07b52e26ea" providerId="LiveId" clId="{B1B91497-7C2A-4235-A77E-5653E349627A}" dt="2023-10-19T03:49:20.215" v="305" actId="20577"/>
          <ac:spMkLst>
            <pc:docMk/>
            <pc:sldMk cId="2509488891" sldId="463"/>
            <ac:spMk id="11" creationId="{00000000-0000-0000-0000-000000000000}"/>
          </ac:spMkLst>
        </pc:spChg>
        <pc:spChg chg="mod">
          <ac:chgData name="César Felipe Olvera Montaño" userId="5b3d6c07b52e26ea" providerId="LiveId" clId="{B1B91497-7C2A-4235-A77E-5653E349627A}" dt="2023-10-19T03:49:36.395" v="315" actId="20577"/>
          <ac:spMkLst>
            <pc:docMk/>
            <pc:sldMk cId="2509488891" sldId="463"/>
            <ac:spMk id="12" creationId="{00000000-0000-0000-0000-000000000000}"/>
          </ac:spMkLst>
        </pc:spChg>
        <pc:spChg chg="mod">
          <ac:chgData name="César Felipe Olvera Montaño" userId="5b3d6c07b52e26ea" providerId="LiveId" clId="{B1B91497-7C2A-4235-A77E-5653E349627A}" dt="2023-10-19T03:49:27.129" v="309" actId="20577"/>
          <ac:spMkLst>
            <pc:docMk/>
            <pc:sldMk cId="2509488891" sldId="463"/>
            <ac:spMk id="13" creationId="{00000000-0000-0000-0000-000000000000}"/>
          </ac:spMkLst>
        </pc:spChg>
        <pc:spChg chg="mod">
          <ac:chgData name="César Felipe Olvera Montaño" userId="5b3d6c07b52e26ea" providerId="LiveId" clId="{B1B91497-7C2A-4235-A77E-5653E349627A}" dt="2023-10-19T03:50:23.783" v="334" actId="20577"/>
          <ac:spMkLst>
            <pc:docMk/>
            <pc:sldMk cId="2509488891" sldId="463"/>
            <ac:spMk id="14" creationId="{00000000-0000-0000-0000-000000000000}"/>
          </ac:spMkLst>
        </pc:spChg>
        <pc:spChg chg="mod">
          <ac:chgData name="César Felipe Olvera Montaño" userId="5b3d6c07b52e26ea" providerId="LiveId" clId="{B1B91497-7C2A-4235-A77E-5653E349627A}" dt="2023-10-19T03:51:02.869" v="343" actId="20577"/>
          <ac:spMkLst>
            <pc:docMk/>
            <pc:sldMk cId="2509488891" sldId="463"/>
            <ac:spMk id="15" creationId="{00000000-0000-0000-0000-000000000000}"/>
          </ac:spMkLst>
        </pc:spChg>
        <pc:picChg chg="mod">
          <ac:chgData name="César Felipe Olvera Montaño" userId="5b3d6c07b52e26ea" providerId="LiveId" clId="{B1B91497-7C2A-4235-A77E-5653E349627A}" dt="2023-10-19T03:48:08.772" v="291" actId="14100"/>
          <ac:picMkLst>
            <pc:docMk/>
            <pc:sldMk cId="2509488891" sldId="463"/>
            <ac:picMk id="2" creationId="{555379D7-A314-B868-F7D4-7FF3289B7132}"/>
          </ac:picMkLst>
        </pc:picChg>
        <pc:picChg chg="mod">
          <ac:chgData name="César Felipe Olvera Montaño" userId="5b3d6c07b52e26ea" providerId="LiveId" clId="{B1B91497-7C2A-4235-A77E-5653E349627A}" dt="2023-10-19T03:25:46.443" v="29"/>
          <ac:picMkLst>
            <pc:docMk/>
            <pc:sldMk cId="2509488891" sldId="463"/>
            <ac:picMk id="3" creationId="{00000000-0000-0000-0000-000000000000}"/>
          </ac:picMkLst>
        </pc:picChg>
        <pc:picChg chg="mod">
          <ac:chgData name="César Felipe Olvera Montaño" userId="5b3d6c07b52e26ea" providerId="LiveId" clId="{B1B91497-7C2A-4235-A77E-5653E349627A}" dt="2023-10-19T03:25:46.443" v="29"/>
          <ac:picMkLst>
            <pc:docMk/>
            <pc:sldMk cId="2509488891" sldId="463"/>
            <ac:picMk id="7" creationId="{00000000-0000-0000-0000-000000000000}"/>
          </ac:picMkLst>
        </pc:picChg>
        <pc:picChg chg="mod">
          <ac:chgData name="César Felipe Olvera Montaño" userId="5b3d6c07b52e26ea" providerId="LiveId" clId="{B1B91497-7C2A-4235-A77E-5653E349627A}" dt="2023-10-19T03:25:46.443" v="29"/>
          <ac:picMkLst>
            <pc:docMk/>
            <pc:sldMk cId="2509488891" sldId="463"/>
            <ac:picMk id="8" creationId="{00000000-0000-0000-0000-000000000000}"/>
          </ac:picMkLst>
        </pc:picChg>
      </pc:sldChg>
      <pc:sldChg chg="modSp mod modNotes modNotesTx">
        <pc:chgData name="César Felipe Olvera Montaño" userId="5b3d6c07b52e26ea" providerId="LiveId" clId="{B1B91497-7C2A-4235-A77E-5653E349627A}" dt="2023-10-19T04:10:08.494" v="816" actId="20577"/>
        <pc:sldMkLst>
          <pc:docMk/>
          <pc:sldMk cId="2518762461" sldId="489"/>
        </pc:sldMkLst>
        <pc:spChg chg="mod">
          <ac:chgData name="César Felipe Olvera Montaño" userId="5b3d6c07b52e26ea" providerId="LiveId" clId="{B1B91497-7C2A-4235-A77E-5653E349627A}" dt="2023-10-19T03:55:30.562" v="362" actId="1036"/>
          <ac:spMkLst>
            <pc:docMk/>
            <pc:sldMk cId="2518762461" sldId="489"/>
            <ac:spMk id="3" creationId="{00000000-0000-0000-0000-000000000000}"/>
          </ac:spMkLst>
        </pc:spChg>
        <pc:spChg chg="mod">
          <ac:chgData name="César Felipe Olvera Montaño" userId="5b3d6c07b52e26ea" providerId="LiveId" clId="{B1B91497-7C2A-4235-A77E-5653E349627A}" dt="2023-10-19T03:55:51.860" v="385" actId="14100"/>
          <ac:spMkLst>
            <pc:docMk/>
            <pc:sldMk cId="2518762461" sldId="489"/>
            <ac:spMk id="4" creationId="{00000000-0000-0000-0000-000000000000}"/>
          </ac:spMkLst>
        </pc:spChg>
        <pc:spChg chg="mod">
          <ac:chgData name="César Felipe Olvera Montaño" userId="5b3d6c07b52e26ea" providerId="LiveId" clId="{B1B91497-7C2A-4235-A77E-5653E349627A}" dt="2023-10-19T03:55:40.830" v="382" actId="1036"/>
          <ac:spMkLst>
            <pc:docMk/>
            <pc:sldMk cId="2518762461" sldId="489"/>
            <ac:spMk id="8" creationId="{00000000-0000-0000-0000-000000000000}"/>
          </ac:spMkLst>
        </pc:spChg>
        <pc:spChg chg="mod">
          <ac:chgData name="César Felipe Olvera Montaño" userId="5b3d6c07b52e26ea" providerId="LiveId" clId="{B1B91497-7C2A-4235-A77E-5653E349627A}" dt="2023-10-19T03:55:10.045" v="353" actId="14100"/>
          <ac:spMkLst>
            <pc:docMk/>
            <pc:sldMk cId="2518762461" sldId="489"/>
            <ac:spMk id="9" creationId="{00000000-0000-0000-0000-000000000000}"/>
          </ac:spMkLst>
        </pc:spChg>
        <pc:spChg chg="mod">
          <ac:chgData name="César Felipe Olvera Montaño" userId="5b3d6c07b52e26ea" providerId="LiveId" clId="{B1B91497-7C2A-4235-A77E-5653E349627A}" dt="2023-10-19T03:55:10.045" v="353" actId="14100"/>
          <ac:spMkLst>
            <pc:docMk/>
            <pc:sldMk cId="2518762461" sldId="489"/>
            <ac:spMk id="10" creationId="{00000000-0000-0000-0000-000000000000}"/>
          </ac:spMkLst>
        </pc:spChg>
        <pc:spChg chg="mod">
          <ac:chgData name="César Felipe Olvera Montaño" userId="5b3d6c07b52e26ea" providerId="LiveId" clId="{B1B91497-7C2A-4235-A77E-5653E349627A}" dt="2023-10-19T03:55:10.045" v="353" actId="14100"/>
          <ac:spMkLst>
            <pc:docMk/>
            <pc:sldMk cId="2518762461" sldId="489"/>
            <ac:spMk id="11" creationId="{00000000-0000-0000-0000-000000000000}"/>
          </ac:spMkLst>
        </pc:spChg>
        <pc:spChg chg="mod">
          <ac:chgData name="César Felipe Olvera Montaño" userId="5b3d6c07b52e26ea" providerId="LiveId" clId="{B1B91497-7C2A-4235-A77E-5653E349627A}" dt="2023-10-19T03:55:35.995" v="372" actId="1036"/>
          <ac:spMkLst>
            <pc:docMk/>
            <pc:sldMk cId="2518762461" sldId="489"/>
            <ac:spMk id="12" creationId="{00000000-0000-0000-0000-000000000000}"/>
          </ac:spMkLst>
        </pc:spChg>
        <pc:spChg chg="mod">
          <ac:chgData name="César Felipe Olvera Montaño" userId="5b3d6c07b52e26ea" providerId="LiveId" clId="{B1B91497-7C2A-4235-A77E-5653E349627A}" dt="2023-10-19T03:55:21.517" v="354" actId="14100"/>
          <ac:spMkLst>
            <pc:docMk/>
            <pc:sldMk cId="2518762461" sldId="489"/>
            <ac:spMk id="13" creationId="{00000000-0000-0000-0000-000000000000}"/>
          </ac:spMkLst>
        </pc:spChg>
        <pc:spChg chg="mod">
          <ac:chgData name="César Felipe Olvera Montaño" userId="5b3d6c07b52e26ea" providerId="LiveId" clId="{B1B91497-7C2A-4235-A77E-5653E349627A}" dt="2023-10-19T03:55:21.517" v="354" actId="14100"/>
          <ac:spMkLst>
            <pc:docMk/>
            <pc:sldMk cId="2518762461" sldId="489"/>
            <ac:spMk id="14" creationId="{00000000-0000-0000-0000-000000000000}"/>
          </ac:spMkLst>
        </pc:spChg>
        <pc:picChg chg="mod">
          <ac:chgData name="César Felipe Olvera Montaño" userId="5b3d6c07b52e26ea" providerId="LiveId" clId="{B1B91497-7C2A-4235-A77E-5653E349627A}" dt="2023-10-19T03:54:44.202" v="350" actId="14100"/>
          <ac:picMkLst>
            <pc:docMk/>
            <pc:sldMk cId="2518762461" sldId="489"/>
            <ac:picMk id="2" creationId="{C693728D-B224-A20A-69B4-35F70F82D809}"/>
          </ac:picMkLst>
        </pc:picChg>
        <pc:picChg chg="mod">
          <ac:chgData name="César Felipe Olvera Montaño" userId="5b3d6c07b52e26ea" providerId="LiveId" clId="{B1B91497-7C2A-4235-A77E-5653E349627A}" dt="2023-10-19T03:25:46.443" v="29"/>
          <ac:picMkLst>
            <pc:docMk/>
            <pc:sldMk cId="2518762461" sldId="489"/>
            <ac:picMk id="5" creationId="{00000000-0000-0000-0000-000000000000}"/>
          </ac:picMkLst>
        </pc:picChg>
        <pc:picChg chg="mod">
          <ac:chgData name="César Felipe Olvera Montaño" userId="5b3d6c07b52e26ea" providerId="LiveId" clId="{B1B91497-7C2A-4235-A77E-5653E349627A}" dt="2023-10-19T03:54:50.356" v="351" actId="14100"/>
          <ac:picMkLst>
            <pc:docMk/>
            <pc:sldMk cId="2518762461" sldId="489"/>
            <ac:picMk id="6" creationId="{ED4F7D7B-FB37-040F-343D-457AC4A5F8FF}"/>
          </ac:picMkLst>
        </pc:picChg>
        <pc:picChg chg="mod">
          <ac:chgData name="César Felipe Olvera Montaño" userId="5b3d6c07b52e26ea" providerId="LiveId" clId="{B1B91497-7C2A-4235-A77E-5653E349627A}" dt="2023-10-19T03:25:46.443" v="29"/>
          <ac:picMkLst>
            <pc:docMk/>
            <pc:sldMk cId="2518762461" sldId="489"/>
            <ac:picMk id="7" creationId="{00000000-0000-0000-0000-000000000000}"/>
          </ac:picMkLst>
        </pc:picChg>
      </pc:sldChg>
      <pc:sldChg chg="modSp mod modNotes">
        <pc:chgData name="César Felipe Olvera Montaño" userId="5b3d6c07b52e26ea" providerId="LiveId" clId="{B1B91497-7C2A-4235-A77E-5653E349627A}" dt="2023-10-19T04:20:13.345" v="924" actId="1076"/>
        <pc:sldMkLst>
          <pc:docMk/>
          <pc:sldMk cId="3057053492" sldId="490"/>
        </pc:sldMkLst>
        <pc:spChg chg="mod">
          <ac:chgData name="César Felipe Olvera Montaño" userId="5b3d6c07b52e26ea" providerId="LiveId" clId="{B1B91497-7C2A-4235-A77E-5653E349627A}" dt="2023-10-19T04:20:13.345" v="924" actId="1076"/>
          <ac:spMkLst>
            <pc:docMk/>
            <pc:sldMk cId="3057053492" sldId="490"/>
            <ac:spMk id="7" creationId="{00000000-0000-0000-0000-000000000000}"/>
          </ac:spMkLst>
        </pc:spChg>
        <pc:spChg chg="mod">
          <ac:chgData name="César Felipe Olvera Montaño" userId="5b3d6c07b52e26ea" providerId="LiveId" clId="{B1B91497-7C2A-4235-A77E-5653E349627A}" dt="2023-10-19T04:19:59.649" v="920" actId="14100"/>
          <ac:spMkLst>
            <pc:docMk/>
            <pc:sldMk cId="3057053492" sldId="490"/>
            <ac:spMk id="8" creationId="{00000000-0000-0000-0000-000000000000}"/>
          </ac:spMkLst>
        </pc:spChg>
        <pc:spChg chg="mod">
          <ac:chgData name="César Felipe Olvera Montaño" userId="5b3d6c07b52e26ea" providerId="LiveId" clId="{B1B91497-7C2A-4235-A77E-5653E349627A}" dt="2023-10-19T03:25:46.443" v="29"/>
          <ac:spMkLst>
            <pc:docMk/>
            <pc:sldMk cId="3057053492" sldId="490"/>
            <ac:spMk id="9" creationId="{00000000-0000-0000-0000-000000000000}"/>
          </ac:spMkLst>
        </pc:spChg>
        <pc:graphicFrameChg chg="mod">
          <ac:chgData name="César Felipe Olvera Montaño" userId="5b3d6c07b52e26ea" providerId="LiveId" clId="{B1B91497-7C2A-4235-A77E-5653E349627A}" dt="2023-10-19T04:19:48.640" v="915" actId="1076"/>
          <ac:graphicFrameMkLst>
            <pc:docMk/>
            <pc:sldMk cId="3057053492" sldId="490"/>
            <ac:graphicFrameMk id="10" creationId="{0B2CEE54-A294-4C4B-87E9-42D67248013C}"/>
          </ac:graphicFrameMkLst>
        </pc:graphicFrameChg>
        <pc:picChg chg="mod">
          <ac:chgData name="César Felipe Olvera Montaño" userId="5b3d6c07b52e26ea" providerId="LiveId" clId="{B1B91497-7C2A-4235-A77E-5653E349627A}" dt="2023-10-19T03:59:31.617" v="389" actId="14100"/>
          <ac:picMkLst>
            <pc:docMk/>
            <pc:sldMk cId="3057053492" sldId="490"/>
            <ac:picMk id="2" creationId="{BFB63126-F640-D154-81AD-1D1BCF41F0EF}"/>
          </ac:picMkLst>
        </pc:picChg>
        <pc:picChg chg="mod">
          <ac:chgData name="César Felipe Olvera Montaño" userId="5b3d6c07b52e26ea" providerId="LiveId" clId="{B1B91497-7C2A-4235-A77E-5653E349627A}" dt="2023-10-19T03:25:46.443" v="29"/>
          <ac:picMkLst>
            <pc:docMk/>
            <pc:sldMk cId="3057053492" sldId="490"/>
            <ac:picMk id="12" creationId="{00000000-0000-0000-0000-000000000000}"/>
          </ac:picMkLst>
        </pc:picChg>
      </pc:sldChg>
      <pc:sldChg chg="modSp mod modNotes modNotesTx">
        <pc:chgData name="César Felipe Olvera Montaño" userId="5b3d6c07b52e26ea" providerId="LiveId" clId="{B1B91497-7C2A-4235-A77E-5653E349627A}" dt="2023-10-19T04:59:35.555" v="1597" actId="20577"/>
        <pc:sldMkLst>
          <pc:docMk/>
          <pc:sldMk cId="2527981947" sldId="492"/>
        </pc:sldMkLst>
        <pc:spChg chg="mod">
          <ac:chgData name="César Felipe Olvera Montaño" userId="5b3d6c07b52e26ea" providerId="LiveId" clId="{B1B91497-7C2A-4235-A77E-5653E349627A}" dt="2023-10-19T04:07:52.581" v="677" actId="1076"/>
          <ac:spMkLst>
            <pc:docMk/>
            <pc:sldMk cId="2527981947" sldId="492"/>
            <ac:spMk id="8" creationId="{00000000-0000-0000-0000-000000000000}"/>
          </ac:spMkLst>
        </pc:spChg>
        <pc:graphicFrameChg chg="mod modGraphic">
          <ac:chgData name="César Felipe Olvera Montaño" userId="5b3d6c07b52e26ea" providerId="LiveId" clId="{B1B91497-7C2A-4235-A77E-5653E349627A}" dt="2023-10-19T04:59:35.555" v="1597" actId="20577"/>
          <ac:graphicFrameMkLst>
            <pc:docMk/>
            <pc:sldMk cId="2527981947" sldId="492"/>
            <ac:graphicFrameMk id="3" creationId="{00000000-0000-0000-0000-000000000000}"/>
          </ac:graphicFrameMkLst>
        </pc:graphicFrameChg>
        <pc:picChg chg="mod">
          <ac:chgData name="César Felipe Olvera Montaño" userId="5b3d6c07b52e26ea" providerId="LiveId" clId="{B1B91497-7C2A-4235-A77E-5653E349627A}" dt="2023-10-19T03:31:27.904" v="154" actId="14100"/>
          <ac:picMkLst>
            <pc:docMk/>
            <pc:sldMk cId="2527981947" sldId="492"/>
            <ac:picMk id="2" creationId="{A4A10466-026B-D1DD-BCA9-AFFCFFCF1A75}"/>
          </ac:picMkLst>
        </pc:picChg>
        <pc:picChg chg="mod">
          <ac:chgData name="César Felipe Olvera Montaño" userId="5b3d6c07b52e26ea" providerId="LiveId" clId="{B1B91497-7C2A-4235-A77E-5653E349627A}" dt="2023-10-19T04:42:40.688" v="1428" actId="14100"/>
          <ac:picMkLst>
            <pc:docMk/>
            <pc:sldMk cId="2527981947" sldId="492"/>
            <ac:picMk id="7" creationId="{00000000-0000-0000-0000-000000000000}"/>
          </ac:picMkLst>
        </pc:picChg>
      </pc:sldChg>
      <pc:sldChg chg="modSp mod modNotes modNotesTx">
        <pc:chgData name="César Felipe Olvera Montaño" userId="5b3d6c07b52e26ea" providerId="LiveId" clId="{B1B91497-7C2A-4235-A77E-5653E349627A}" dt="2023-10-19T04:13:26.175" v="905"/>
        <pc:sldMkLst>
          <pc:docMk/>
          <pc:sldMk cId="1922861350" sldId="493"/>
        </pc:sldMkLst>
        <pc:spChg chg="mod">
          <ac:chgData name="César Felipe Olvera Montaño" userId="5b3d6c07b52e26ea" providerId="LiveId" clId="{B1B91497-7C2A-4235-A77E-5653E349627A}" dt="2023-10-19T03:27:51.504" v="63" actId="403"/>
          <ac:spMkLst>
            <pc:docMk/>
            <pc:sldMk cId="1922861350" sldId="493"/>
            <ac:spMk id="6" creationId="{00000000-0000-0000-0000-000000000000}"/>
          </ac:spMkLst>
        </pc:spChg>
        <pc:spChg chg="mod">
          <ac:chgData name="César Felipe Olvera Montaño" userId="5b3d6c07b52e26ea" providerId="LiveId" clId="{B1B91497-7C2A-4235-A77E-5653E349627A}" dt="2023-10-19T03:27:44.266" v="61" actId="403"/>
          <ac:spMkLst>
            <pc:docMk/>
            <pc:sldMk cId="1922861350" sldId="493"/>
            <ac:spMk id="7" creationId="{00000000-0000-0000-0000-000000000000}"/>
          </ac:spMkLst>
        </pc:spChg>
        <pc:picChg chg="mod">
          <ac:chgData name="César Felipe Olvera Montaño" userId="5b3d6c07b52e26ea" providerId="LiveId" clId="{B1B91497-7C2A-4235-A77E-5653E349627A}" dt="2023-10-19T03:27:27.223" v="56" actId="14100"/>
          <ac:picMkLst>
            <pc:docMk/>
            <pc:sldMk cId="1922861350" sldId="493"/>
            <ac:picMk id="2" creationId="{3B05EEE6-CABF-C1B8-BC9C-FF36684AC53C}"/>
          </ac:picMkLst>
        </pc:picChg>
        <pc:picChg chg="mod">
          <ac:chgData name="César Felipe Olvera Montaño" userId="5b3d6c07b52e26ea" providerId="LiveId" clId="{B1B91497-7C2A-4235-A77E-5653E349627A}" dt="2023-10-19T03:25:46.443" v="29"/>
          <ac:picMkLst>
            <pc:docMk/>
            <pc:sldMk cId="1922861350" sldId="493"/>
            <ac:picMk id="8" creationId="{00000000-0000-0000-0000-000000000000}"/>
          </ac:picMkLst>
        </pc:picChg>
      </pc:sldChg>
      <pc:sldChg chg="modSp mod modNotes modNotesTx">
        <pc:chgData name="César Felipe Olvera Montaño" userId="5b3d6c07b52e26ea" providerId="LiveId" clId="{B1B91497-7C2A-4235-A77E-5653E349627A}" dt="2023-10-19T04:06:58.191" v="629" actId="20577"/>
        <pc:sldMkLst>
          <pc:docMk/>
          <pc:sldMk cId="294804821" sldId="494"/>
        </pc:sldMkLst>
        <pc:spChg chg="mod">
          <ac:chgData name="César Felipe Olvera Montaño" userId="5b3d6c07b52e26ea" providerId="LiveId" clId="{B1B91497-7C2A-4235-A77E-5653E349627A}" dt="2023-10-19T03:28:15.876" v="67" actId="403"/>
          <ac:spMkLst>
            <pc:docMk/>
            <pc:sldMk cId="294804821" sldId="494"/>
            <ac:spMk id="4" creationId="{EC23240F-3EFC-3644-A2FD-9F99897477AC}"/>
          </ac:spMkLst>
        </pc:spChg>
        <pc:spChg chg="mod">
          <ac:chgData name="César Felipe Olvera Montaño" userId="5b3d6c07b52e26ea" providerId="LiveId" clId="{B1B91497-7C2A-4235-A77E-5653E349627A}" dt="2023-10-19T03:28:23.461" v="70" actId="1076"/>
          <ac:spMkLst>
            <pc:docMk/>
            <pc:sldMk cId="294804821" sldId="494"/>
            <ac:spMk id="5" creationId="{00000000-0000-0000-0000-000000000000}"/>
          </ac:spMkLst>
        </pc:spChg>
        <pc:graphicFrameChg chg="mod modGraphic">
          <ac:chgData name="César Felipe Olvera Montaño" userId="5b3d6c07b52e26ea" providerId="LiveId" clId="{B1B91497-7C2A-4235-A77E-5653E349627A}" dt="2023-10-19T03:29:03.867" v="78" actId="403"/>
          <ac:graphicFrameMkLst>
            <pc:docMk/>
            <pc:sldMk cId="294804821" sldId="494"/>
            <ac:graphicFrameMk id="3" creationId="{00000000-0000-0000-0000-000000000000}"/>
          </ac:graphicFrameMkLst>
        </pc:graphicFrameChg>
        <pc:picChg chg="mod">
          <ac:chgData name="César Felipe Olvera Montaño" userId="5b3d6c07b52e26ea" providerId="LiveId" clId="{B1B91497-7C2A-4235-A77E-5653E349627A}" dt="2023-10-19T03:28:34.360" v="73" actId="1076"/>
          <ac:picMkLst>
            <pc:docMk/>
            <pc:sldMk cId="294804821" sldId="494"/>
            <ac:picMk id="2" creationId="{3B05EEE6-CABF-C1B8-BC9C-FF36684AC53C}"/>
          </ac:picMkLst>
        </pc:picChg>
        <pc:picChg chg="mod">
          <ac:chgData name="César Felipe Olvera Montaño" userId="5b3d6c07b52e26ea" providerId="LiveId" clId="{B1B91497-7C2A-4235-A77E-5653E349627A}" dt="2023-10-19T03:25:46.443" v="29"/>
          <ac:picMkLst>
            <pc:docMk/>
            <pc:sldMk cId="294804821" sldId="494"/>
            <ac:picMk id="8" creationId="{00000000-0000-0000-0000-000000000000}"/>
          </ac:picMkLst>
        </pc:picChg>
      </pc:sldChg>
      <pc:sldChg chg="modSp mod modNotes modNotesTx">
        <pc:chgData name="César Felipe Olvera Montaño" userId="5b3d6c07b52e26ea" providerId="LiveId" clId="{B1B91497-7C2A-4235-A77E-5653E349627A}" dt="2023-10-19T04:06:27.210" v="560" actId="20577"/>
        <pc:sldMkLst>
          <pc:docMk/>
          <pc:sldMk cId="2135835322" sldId="495"/>
        </pc:sldMkLst>
        <pc:spChg chg="mod">
          <ac:chgData name="César Felipe Olvera Montaño" userId="5b3d6c07b52e26ea" providerId="LiveId" clId="{B1B91497-7C2A-4235-A77E-5653E349627A}" dt="2023-10-19T03:25:46.443" v="29"/>
          <ac:spMkLst>
            <pc:docMk/>
            <pc:sldMk cId="2135835322" sldId="495"/>
            <ac:spMk id="5" creationId="{00000000-0000-0000-0000-000000000000}"/>
          </ac:spMkLst>
        </pc:spChg>
        <pc:spChg chg="mod">
          <ac:chgData name="César Felipe Olvera Montaño" userId="5b3d6c07b52e26ea" providerId="LiveId" clId="{B1B91497-7C2A-4235-A77E-5653E349627A}" dt="2023-10-19T03:29:54.570" v="88" actId="1076"/>
          <ac:spMkLst>
            <pc:docMk/>
            <pc:sldMk cId="2135835322" sldId="495"/>
            <ac:spMk id="6" creationId="{00000000-0000-0000-0000-000000000000}"/>
          </ac:spMkLst>
        </pc:spChg>
        <pc:spChg chg="mod">
          <ac:chgData name="César Felipe Olvera Montaño" userId="5b3d6c07b52e26ea" providerId="LiveId" clId="{B1B91497-7C2A-4235-A77E-5653E349627A}" dt="2023-10-19T03:29:27.956" v="83" actId="1076"/>
          <ac:spMkLst>
            <pc:docMk/>
            <pc:sldMk cId="2135835322" sldId="495"/>
            <ac:spMk id="8" creationId="{00000000-0000-0000-0000-000000000000}"/>
          </ac:spMkLst>
        </pc:spChg>
        <pc:graphicFrameChg chg="mod">
          <ac:chgData name="César Felipe Olvera Montaño" userId="5b3d6c07b52e26ea" providerId="LiveId" clId="{B1B91497-7C2A-4235-A77E-5653E349627A}" dt="2023-10-19T03:29:41.087" v="85" actId="1076"/>
          <ac:graphicFrameMkLst>
            <pc:docMk/>
            <pc:sldMk cId="2135835322" sldId="495"/>
            <ac:graphicFrameMk id="7" creationId="{00000000-0000-0000-0000-000000000000}"/>
          </ac:graphicFrameMkLst>
        </pc:graphicFrameChg>
        <pc:picChg chg="mod">
          <ac:chgData name="César Felipe Olvera Montaño" userId="5b3d6c07b52e26ea" providerId="LiveId" clId="{B1B91497-7C2A-4235-A77E-5653E349627A}" dt="2023-10-19T03:29:23.953" v="82" actId="1076"/>
          <ac:picMkLst>
            <pc:docMk/>
            <pc:sldMk cId="2135835322" sldId="495"/>
            <ac:picMk id="2" creationId="{3B05EEE6-CABF-C1B8-BC9C-FF36684AC53C}"/>
          </ac:picMkLst>
        </pc:picChg>
        <pc:picChg chg="mod">
          <ac:chgData name="César Felipe Olvera Montaño" userId="5b3d6c07b52e26ea" providerId="LiveId" clId="{B1B91497-7C2A-4235-A77E-5653E349627A}" dt="2023-10-19T03:25:46.443" v="29"/>
          <ac:picMkLst>
            <pc:docMk/>
            <pc:sldMk cId="2135835322" sldId="495"/>
            <ac:picMk id="3" creationId="{00000000-0000-0000-0000-000000000000}"/>
          </ac:picMkLst>
        </pc:picChg>
      </pc:sldChg>
      <pc:sldChg chg="modSp mod modNotes modNotesTx">
        <pc:chgData name="César Felipe Olvera Montaño" userId="5b3d6c07b52e26ea" providerId="LiveId" clId="{B1B91497-7C2A-4235-A77E-5653E349627A}" dt="2023-10-19T04:07:13.184" v="644" actId="20577"/>
        <pc:sldMkLst>
          <pc:docMk/>
          <pc:sldMk cId="3470212100" sldId="496"/>
        </pc:sldMkLst>
        <pc:spChg chg="mod">
          <ac:chgData name="César Felipe Olvera Montaño" userId="5b3d6c07b52e26ea" providerId="LiveId" clId="{B1B91497-7C2A-4235-A77E-5653E349627A}" dt="2023-10-19T03:30:44.660" v="148" actId="1036"/>
          <ac:spMkLst>
            <pc:docMk/>
            <pc:sldMk cId="3470212100" sldId="496"/>
            <ac:spMk id="7" creationId="{00000000-0000-0000-0000-000000000000}"/>
          </ac:spMkLst>
        </pc:spChg>
        <pc:spChg chg="mod">
          <ac:chgData name="César Felipe Olvera Montaño" userId="5b3d6c07b52e26ea" providerId="LiveId" clId="{B1B91497-7C2A-4235-A77E-5653E349627A}" dt="2023-10-19T03:30:44.660" v="148" actId="1036"/>
          <ac:spMkLst>
            <pc:docMk/>
            <pc:sldMk cId="3470212100" sldId="496"/>
            <ac:spMk id="8" creationId="{74556F1B-43B8-41F9-B724-8874E16A4C85}"/>
          </ac:spMkLst>
        </pc:spChg>
        <pc:grpChg chg="mod">
          <ac:chgData name="César Felipe Olvera Montaño" userId="5b3d6c07b52e26ea" providerId="LiveId" clId="{B1B91497-7C2A-4235-A77E-5653E349627A}" dt="2023-10-19T03:30:44.660" v="148" actId="1036"/>
          <ac:grpSpMkLst>
            <pc:docMk/>
            <pc:sldMk cId="3470212100" sldId="496"/>
            <ac:grpSpMk id="10" creationId="{00000000-0000-0000-0000-000000000000}"/>
          </ac:grpSpMkLst>
        </pc:grpChg>
        <pc:graphicFrameChg chg="mod">
          <ac:chgData name="César Felipe Olvera Montaño" userId="5b3d6c07b52e26ea" providerId="LiveId" clId="{B1B91497-7C2A-4235-A77E-5653E349627A}" dt="2023-10-19T03:30:38.853" v="138" actId="1038"/>
          <ac:graphicFrameMkLst>
            <pc:docMk/>
            <pc:sldMk cId="3470212100" sldId="496"/>
            <ac:graphicFrameMk id="3" creationId="{00000000-0000-0000-0000-000000000000}"/>
          </ac:graphicFrameMkLst>
        </pc:graphicFrameChg>
        <pc:picChg chg="mod">
          <ac:chgData name="César Felipe Olvera Montaño" userId="5b3d6c07b52e26ea" providerId="LiveId" clId="{B1B91497-7C2A-4235-A77E-5653E349627A}" dt="2023-10-19T03:30:08.865" v="91" actId="14100"/>
          <ac:picMkLst>
            <pc:docMk/>
            <pc:sldMk cId="3470212100" sldId="496"/>
            <ac:picMk id="2" creationId="{3B05EEE6-CABF-C1B8-BC9C-FF36684AC53C}"/>
          </ac:picMkLst>
        </pc:picChg>
        <pc:picChg chg="mod">
          <ac:chgData name="César Felipe Olvera Montaño" userId="5b3d6c07b52e26ea" providerId="LiveId" clId="{B1B91497-7C2A-4235-A77E-5653E349627A}" dt="2023-10-19T03:25:46.443" v="29"/>
          <ac:picMkLst>
            <pc:docMk/>
            <pc:sldMk cId="3470212100" sldId="496"/>
            <ac:picMk id="5" creationId="{00000000-0000-0000-0000-000000000000}"/>
          </ac:picMkLst>
        </pc:picChg>
        <pc:picChg chg="mod">
          <ac:chgData name="César Felipe Olvera Montaño" userId="5b3d6c07b52e26ea" providerId="LiveId" clId="{B1B91497-7C2A-4235-A77E-5653E349627A}" dt="2023-10-19T03:30:44.660" v="148" actId="1036"/>
          <ac:picMkLst>
            <pc:docMk/>
            <pc:sldMk cId="3470212100" sldId="496"/>
            <ac:picMk id="9" creationId="{00000000-0000-0000-0000-000000000000}"/>
          </ac:picMkLst>
        </pc:picChg>
      </pc:sldChg>
      <pc:sldChg chg="modSp mod modNotes modNotesTx">
        <pc:chgData name="César Felipe Olvera Montaño" userId="5b3d6c07b52e26ea" providerId="LiveId" clId="{B1B91497-7C2A-4235-A77E-5653E349627A}" dt="2023-10-19T04:07:39.899" v="673" actId="20577"/>
        <pc:sldMkLst>
          <pc:docMk/>
          <pc:sldMk cId="1434972158" sldId="497"/>
        </pc:sldMkLst>
        <pc:spChg chg="mod">
          <ac:chgData name="César Felipe Olvera Montaño" userId="5b3d6c07b52e26ea" providerId="LiveId" clId="{B1B91497-7C2A-4235-A77E-5653E349627A}" dt="2023-10-19T03:25:46.443" v="29"/>
          <ac:spMkLst>
            <pc:docMk/>
            <pc:sldMk cId="1434972158" sldId="497"/>
            <ac:spMk id="3" creationId="{00000000-0000-0000-0000-000000000000}"/>
          </ac:spMkLst>
        </pc:spChg>
        <pc:spChg chg="mod">
          <ac:chgData name="César Felipe Olvera Montaño" userId="5b3d6c07b52e26ea" providerId="LiveId" clId="{B1B91497-7C2A-4235-A77E-5653E349627A}" dt="2023-10-19T03:25:46.443" v="29"/>
          <ac:spMkLst>
            <pc:docMk/>
            <pc:sldMk cId="1434972158" sldId="497"/>
            <ac:spMk id="4" creationId="{00000000-0000-0000-0000-000000000000}"/>
          </ac:spMkLst>
        </pc:spChg>
        <pc:spChg chg="mod">
          <ac:chgData name="César Felipe Olvera Montaño" userId="5b3d6c07b52e26ea" providerId="LiveId" clId="{B1B91497-7C2A-4235-A77E-5653E349627A}" dt="2023-10-19T03:25:46.443" v="29"/>
          <ac:spMkLst>
            <pc:docMk/>
            <pc:sldMk cId="1434972158" sldId="497"/>
            <ac:spMk id="5" creationId="{00000000-0000-0000-0000-000000000000}"/>
          </ac:spMkLst>
        </pc:spChg>
        <pc:spChg chg="mod">
          <ac:chgData name="César Felipe Olvera Montaño" userId="5b3d6c07b52e26ea" providerId="LiveId" clId="{B1B91497-7C2A-4235-A77E-5653E349627A}" dt="2023-10-19T03:25:46.443" v="29"/>
          <ac:spMkLst>
            <pc:docMk/>
            <pc:sldMk cId="1434972158" sldId="497"/>
            <ac:spMk id="6" creationId="{00000000-0000-0000-0000-000000000000}"/>
          </ac:spMkLst>
        </pc:spChg>
        <pc:spChg chg="mod">
          <ac:chgData name="César Felipe Olvera Montaño" userId="5b3d6c07b52e26ea" providerId="LiveId" clId="{B1B91497-7C2A-4235-A77E-5653E349627A}" dt="2023-10-19T03:25:46.443" v="29"/>
          <ac:spMkLst>
            <pc:docMk/>
            <pc:sldMk cId="1434972158" sldId="497"/>
            <ac:spMk id="8" creationId="{00000000-0000-0000-0000-000000000000}"/>
          </ac:spMkLst>
        </pc:spChg>
        <pc:spChg chg="mod">
          <ac:chgData name="César Felipe Olvera Montaño" userId="5b3d6c07b52e26ea" providerId="LiveId" clId="{B1B91497-7C2A-4235-A77E-5653E349627A}" dt="2023-10-19T04:07:28.996" v="648" actId="1076"/>
          <ac:spMkLst>
            <pc:docMk/>
            <pc:sldMk cId="1434972158" sldId="497"/>
            <ac:spMk id="13" creationId="{00000000-0000-0000-0000-000000000000}"/>
          </ac:spMkLst>
        </pc:spChg>
        <pc:graphicFrameChg chg="mod">
          <ac:chgData name="César Felipe Olvera Montaño" userId="5b3d6c07b52e26ea" providerId="LiveId" clId="{B1B91497-7C2A-4235-A77E-5653E349627A}" dt="2023-10-19T03:31:14.204" v="152" actId="14100"/>
          <ac:graphicFrameMkLst>
            <pc:docMk/>
            <pc:sldMk cId="1434972158" sldId="497"/>
            <ac:graphicFrameMk id="7" creationId="{00000000-0000-0000-0000-000000000000}"/>
          </ac:graphicFrameMkLst>
        </pc:graphicFrameChg>
        <pc:picChg chg="mod">
          <ac:chgData name="César Felipe Olvera Montaño" userId="5b3d6c07b52e26ea" providerId="LiveId" clId="{B1B91497-7C2A-4235-A77E-5653E349627A}" dt="2023-10-19T03:30:57.021" v="150" actId="14100"/>
          <ac:picMkLst>
            <pc:docMk/>
            <pc:sldMk cId="1434972158" sldId="497"/>
            <ac:picMk id="2" creationId="{3B05EEE6-CABF-C1B8-BC9C-FF36684AC53C}"/>
          </ac:picMkLst>
        </pc:picChg>
        <pc:picChg chg="mod">
          <ac:chgData name="César Felipe Olvera Montaño" userId="5b3d6c07b52e26ea" providerId="LiveId" clId="{B1B91497-7C2A-4235-A77E-5653E349627A}" dt="2023-10-19T03:25:46.443" v="29"/>
          <ac:picMkLst>
            <pc:docMk/>
            <pc:sldMk cId="1434972158" sldId="497"/>
            <ac:picMk id="14" creationId="{00000000-0000-0000-0000-000000000000}"/>
          </ac:picMkLst>
        </pc:picChg>
      </pc:sldChg>
      <pc:sldChg chg="modSp mod modNotes modNotesTx">
        <pc:chgData name="César Felipe Olvera Montaño" userId="5b3d6c07b52e26ea" providerId="LiveId" clId="{B1B91497-7C2A-4235-A77E-5653E349627A}" dt="2023-10-19T04:13:49.214" v="908" actId="403"/>
        <pc:sldMkLst>
          <pc:docMk/>
          <pc:sldMk cId="927295961" sldId="498"/>
        </pc:sldMkLst>
        <pc:spChg chg="mod">
          <ac:chgData name="César Felipe Olvera Montaño" userId="5b3d6c07b52e26ea" providerId="LiveId" clId="{B1B91497-7C2A-4235-A77E-5653E349627A}" dt="2023-10-19T04:10:23.153" v="820" actId="404"/>
          <ac:spMkLst>
            <pc:docMk/>
            <pc:sldMk cId="927295961" sldId="498"/>
            <ac:spMk id="7" creationId="{00000000-0000-0000-0000-000000000000}"/>
          </ac:spMkLst>
        </pc:spChg>
        <pc:spChg chg="mod">
          <ac:chgData name="César Felipe Olvera Montaño" userId="5b3d6c07b52e26ea" providerId="LiveId" clId="{B1B91497-7C2A-4235-A77E-5653E349627A}" dt="2023-10-19T04:13:49.214" v="908" actId="403"/>
          <ac:spMkLst>
            <pc:docMk/>
            <pc:sldMk cId="927295961" sldId="498"/>
            <ac:spMk id="8" creationId="{00000000-0000-0000-0000-000000000000}"/>
          </ac:spMkLst>
        </pc:spChg>
        <pc:graphicFrameChg chg="mod">
          <ac:chgData name="César Felipe Olvera Montaño" userId="5b3d6c07b52e26ea" providerId="LiveId" clId="{B1B91497-7C2A-4235-A77E-5653E349627A}" dt="2023-10-19T04:10:33.416" v="823" actId="1076"/>
          <ac:graphicFrameMkLst>
            <pc:docMk/>
            <pc:sldMk cId="927295961" sldId="498"/>
            <ac:graphicFrameMk id="6" creationId="{00000000-0000-0000-0000-000000000000}"/>
          </ac:graphicFrameMkLst>
        </pc:graphicFrameChg>
        <pc:picChg chg="mod">
          <ac:chgData name="César Felipe Olvera Montaño" userId="5b3d6c07b52e26ea" providerId="LiveId" clId="{B1B91497-7C2A-4235-A77E-5653E349627A}" dt="2023-10-19T03:57:19.985" v="387" actId="14100"/>
          <ac:picMkLst>
            <pc:docMk/>
            <pc:sldMk cId="927295961" sldId="498"/>
            <ac:picMk id="2" creationId="{C2F25416-2A33-959B-EEAE-7F4726C62D27}"/>
          </ac:picMkLst>
        </pc:picChg>
        <pc:picChg chg="mod">
          <ac:chgData name="César Felipe Olvera Montaño" userId="5b3d6c07b52e26ea" providerId="LiveId" clId="{B1B91497-7C2A-4235-A77E-5653E349627A}" dt="2023-10-19T03:25:46.443" v="29"/>
          <ac:picMkLst>
            <pc:docMk/>
            <pc:sldMk cId="927295961" sldId="498"/>
            <ac:picMk id="9" creationId="{00000000-0000-0000-0000-000000000000}"/>
          </ac:picMkLst>
        </pc:picChg>
      </pc:sldChg>
      <pc:sldChg chg="modSp mod modNotes modNotesTx">
        <pc:chgData name="César Felipe Olvera Montaño" userId="5b3d6c07b52e26ea" providerId="LiveId" clId="{B1B91497-7C2A-4235-A77E-5653E349627A}" dt="2023-10-19T04:35:28.215" v="1368" actId="20577"/>
        <pc:sldMkLst>
          <pc:docMk/>
          <pc:sldMk cId="2617981479" sldId="499"/>
        </pc:sldMkLst>
        <pc:spChg chg="mod">
          <ac:chgData name="César Felipe Olvera Montaño" userId="5b3d6c07b52e26ea" providerId="LiveId" clId="{B1B91497-7C2A-4235-A77E-5653E349627A}" dt="2023-10-19T04:35:22.781" v="1352" actId="20577"/>
          <ac:spMkLst>
            <pc:docMk/>
            <pc:sldMk cId="2617981479" sldId="499"/>
            <ac:spMk id="8" creationId="{00000000-0000-0000-0000-000000000000}"/>
          </ac:spMkLst>
        </pc:spChg>
        <pc:spChg chg="mod">
          <ac:chgData name="César Felipe Olvera Montaño" userId="5b3d6c07b52e26ea" providerId="LiveId" clId="{B1B91497-7C2A-4235-A77E-5653E349627A}" dt="2023-10-19T04:30:51.244" v="1039" actId="1076"/>
          <ac:spMkLst>
            <pc:docMk/>
            <pc:sldMk cId="2617981479" sldId="499"/>
            <ac:spMk id="9" creationId="{00000000-0000-0000-0000-000000000000}"/>
          </ac:spMkLst>
        </pc:spChg>
        <pc:graphicFrameChg chg="mod">
          <ac:chgData name="César Felipe Olvera Montaño" userId="5b3d6c07b52e26ea" providerId="LiveId" clId="{B1B91497-7C2A-4235-A77E-5653E349627A}" dt="2023-10-19T03:25:46.443" v="29"/>
          <ac:graphicFrameMkLst>
            <pc:docMk/>
            <pc:sldMk cId="2617981479" sldId="499"/>
            <ac:graphicFrameMk id="3" creationId="{00000000-0000-0000-0000-000000000000}"/>
          </ac:graphicFrameMkLst>
        </pc:graphicFrameChg>
        <pc:picChg chg="mod">
          <ac:chgData name="César Felipe Olvera Montaño" userId="5b3d6c07b52e26ea" providerId="LiveId" clId="{B1B91497-7C2A-4235-A77E-5653E349627A}" dt="2023-10-19T04:30:34.414" v="1036" actId="1076"/>
          <ac:picMkLst>
            <pc:docMk/>
            <pc:sldMk cId="2617981479" sldId="499"/>
            <ac:picMk id="2" creationId="{BFB63126-F640-D154-81AD-1D1BCF41F0EF}"/>
          </ac:picMkLst>
        </pc:picChg>
        <pc:picChg chg="mod">
          <ac:chgData name="César Felipe Olvera Montaño" userId="5b3d6c07b52e26ea" providerId="LiveId" clId="{B1B91497-7C2A-4235-A77E-5653E349627A}" dt="2023-10-19T03:25:46.443" v="29"/>
          <ac:picMkLst>
            <pc:docMk/>
            <pc:sldMk cId="2617981479" sldId="499"/>
            <ac:picMk id="11" creationId="{00000000-0000-0000-0000-000000000000}"/>
          </ac:picMkLst>
        </pc:picChg>
        <pc:picChg chg="mod">
          <ac:chgData name="César Felipe Olvera Montaño" userId="5b3d6c07b52e26ea" providerId="LiveId" clId="{B1B91497-7C2A-4235-A77E-5653E349627A}" dt="2023-10-19T03:25:46.443" v="29"/>
          <ac:picMkLst>
            <pc:docMk/>
            <pc:sldMk cId="2617981479" sldId="499"/>
            <ac:picMk id="12" creationId="{00000000-0000-0000-0000-000000000000}"/>
          </ac:picMkLst>
        </pc:picChg>
      </pc:sldChg>
      <pc:sldChg chg="modSp mod modNotes modNotesTx">
        <pc:chgData name="César Felipe Olvera Montaño" userId="5b3d6c07b52e26ea" providerId="LiveId" clId="{B1B91497-7C2A-4235-A77E-5653E349627A}" dt="2023-10-19T04:35:55.742" v="1380" actId="20577"/>
        <pc:sldMkLst>
          <pc:docMk/>
          <pc:sldMk cId="1766027491" sldId="500"/>
        </pc:sldMkLst>
        <pc:spChg chg="mod">
          <ac:chgData name="César Felipe Olvera Montaño" userId="5b3d6c07b52e26ea" providerId="LiveId" clId="{B1B91497-7C2A-4235-A77E-5653E349627A}" dt="2023-10-19T04:35:37.189" v="1370" actId="20577"/>
          <ac:spMkLst>
            <pc:docMk/>
            <pc:sldMk cId="1766027491" sldId="500"/>
            <ac:spMk id="7" creationId="{00000000-0000-0000-0000-000000000000}"/>
          </ac:spMkLst>
        </pc:spChg>
        <pc:spChg chg="mod">
          <ac:chgData name="César Felipe Olvera Montaño" userId="5b3d6c07b52e26ea" providerId="LiveId" clId="{B1B91497-7C2A-4235-A77E-5653E349627A}" dt="2023-10-19T04:31:45.373" v="1060" actId="1076"/>
          <ac:spMkLst>
            <pc:docMk/>
            <pc:sldMk cId="1766027491" sldId="500"/>
            <ac:spMk id="8" creationId="{00000000-0000-0000-0000-000000000000}"/>
          </ac:spMkLst>
        </pc:spChg>
        <pc:picChg chg="mod">
          <ac:chgData name="César Felipe Olvera Montaño" userId="5b3d6c07b52e26ea" providerId="LiveId" clId="{B1B91497-7C2A-4235-A77E-5653E349627A}" dt="2023-10-19T04:31:34.069" v="1055" actId="14100"/>
          <ac:picMkLst>
            <pc:docMk/>
            <pc:sldMk cId="1766027491" sldId="500"/>
            <ac:picMk id="2" creationId="{7B3E7728-76EF-A8DA-BD1B-2B3770F40ED6}"/>
          </ac:picMkLst>
        </pc:picChg>
        <pc:picChg chg="mod">
          <ac:chgData name="César Felipe Olvera Montaño" userId="5b3d6c07b52e26ea" providerId="LiveId" clId="{B1B91497-7C2A-4235-A77E-5653E349627A}" dt="2023-10-19T03:25:46.443" v="29"/>
          <ac:picMkLst>
            <pc:docMk/>
            <pc:sldMk cId="1766027491" sldId="500"/>
            <ac:picMk id="6" creationId="{00000000-0000-0000-0000-000000000000}"/>
          </ac:picMkLst>
        </pc:picChg>
      </pc:sldChg>
      <pc:sldChg chg="modSp mod modNotes">
        <pc:chgData name="César Felipe Olvera Montaño" userId="5b3d6c07b52e26ea" providerId="LiveId" clId="{B1B91497-7C2A-4235-A77E-5653E349627A}" dt="2023-10-19T04:21:18.518" v="927" actId="14100"/>
        <pc:sldMkLst>
          <pc:docMk/>
          <pc:sldMk cId="4072224558" sldId="501"/>
        </pc:sldMkLst>
        <pc:spChg chg="mod">
          <ac:chgData name="César Felipe Olvera Montaño" userId="5b3d6c07b52e26ea" providerId="LiveId" clId="{B1B91497-7C2A-4235-A77E-5653E349627A}" dt="2023-10-19T04:19:37.947" v="913" actId="1076"/>
          <ac:spMkLst>
            <pc:docMk/>
            <pc:sldMk cId="4072224558" sldId="501"/>
            <ac:spMk id="7" creationId="{00000000-0000-0000-0000-000000000000}"/>
          </ac:spMkLst>
        </pc:spChg>
        <pc:spChg chg="mod">
          <ac:chgData name="César Felipe Olvera Montaño" userId="5b3d6c07b52e26ea" providerId="LiveId" clId="{B1B91497-7C2A-4235-A77E-5653E349627A}" dt="2023-10-19T03:25:46.443" v="29"/>
          <ac:spMkLst>
            <pc:docMk/>
            <pc:sldMk cId="4072224558" sldId="501"/>
            <ac:spMk id="9" creationId="{00000000-0000-0000-0000-000000000000}"/>
          </ac:spMkLst>
        </pc:spChg>
        <pc:spChg chg="mod">
          <ac:chgData name="César Felipe Olvera Montaño" userId="5b3d6c07b52e26ea" providerId="LiveId" clId="{B1B91497-7C2A-4235-A77E-5653E349627A}" dt="2023-10-19T03:25:46.443" v="29"/>
          <ac:spMkLst>
            <pc:docMk/>
            <pc:sldMk cId="4072224558" sldId="501"/>
            <ac:spMk id="13" creationId="{00000000-0000-0000-0000-000000000000}"/>
          </ac:spMkLst>
        </pc:spChg>
        <pc:graphicFrameChg chg="mod">
          <ac:chgData name="César Felipe Olvera Montaño" userId="5b3d6c07b52e26ea" providerId="LiveId" clId="{B1B91497-7C2A-4235-A77E-5653E349627A}" dt="2023-10-19T04:21:18.518" v="927" actId="14100"/>
          <ac:graphicFrameMkLst>
            <pc:docMk/>
            <pc:sldMk cId="4072224558" sldId="501"/>
            <ac:graphicFrameMk id="3" creationId="{00000000-0000-0000-0000-000000000000}"/>
          </ac:graphicFrameMkLst>
        </pc:graphicFrameChg>
        <pc:picChg chg="mod">
          <ac:chgData name="César Felipe Olvera Montaño" userId="5b3d6c07b52e26ea" providerId="LiveId" clId="{B1B91497-7C2A-4235-A77E-5653E349627A}" dt="2023-10-19T04:01:57.036" v="391" actId="14100"/>
          <ac:picMkLst>
            <pc:docMk/>
            <pc:sldMk cId="4072224558" sldId="501"/>
            <ac:picMk id="2" creationId="{BFB63126-F640-D154-81AD-1D1BCF41F0EF}"/>
          </ac:picMkLst>
        </pc:picChg>
        <pc:picChg chg="mod">
          <ac:chgData name="César Felipe Olvera Montaño" userId="5b3d6c07b52e26ea" providerId="LiveId" clId="{B1B91497-7C2A-4235-A77E-5653E349627A}" dt="2023-10-19T03:25:46.443" v="29"/>
          <ac:picMkLst>
            <pc:docMk/>
            <pc:sldMk cId="4072224558" sldId="501"/>
            <ac:picMk id="15" creationId="{00000000-0000-0000-0000-000000000000}"/>
          </ac:picMkLst>
        </pc:picChg>
      </pc:sldChg>
      <pc:sldChg chg="modSp mod modNotes modNotesTx">
        <pc:chgData name="César Felipe Olvera Montaño" userId="5b3d6c07b52e26ea" providerId="LiveId" clId="{B1B91497-7C2A-4235-A77E-5653E349627A}" dt="2023-10-19T04:36:11.994" v="1386" actId="20577"/>
        <pc:sldMkLst>
          <pc:docMk/>
          <pc:sldMk cId="2258401888" sldId="502"/>
        </pc:sldMkLst>
        <pc:spChg chg="mod">
          <ac:chgData name="César Felipe Olvera Montaño" userId="5b3d6c07b52e26ea" providerId="LiveId" clId="{B1B91497-7C2A-4235-A77E-5653E349627A}" dt="2023-10-19T04:33:27.549" v="1290" actId="1076"/>
          <ac:spMkLst>
            <pc:docMk/>
            <pc:sldMk cId="2258401888" sldId="502"/>
            <ac:spMk id="11" creationId="{00000000-0000-0000-0000-000000000000}"/>
          </ac:spMkLst>
        </pc:spChg>
        <pc:graphicFrameChg chg="mod modGraphic">
          <ac:chgData name="César Felipe Olvera Montaño" userId="5b3d6c07b52e26ea" providerId="LiveId" clId="{B1B91497-7C2A-4235-A77E-5653E349627A}" dt="2023-10-19T04:36:11.994" v="1386" actId="20577"/>
          <ac:graphicFrameMkLst>
            <pc:docMk/>
            <pc:sldMk cId="2258401888" sldId="502"/>
            <ac:graphicFrameMk id="6" creationId="{00000000-0000-0000-0000-000000000000}"/>
          </ac:graphicFrameMkLst>
        </pc:graphicFrameChg>
        <pc:picChg chg="mod">
          <ac:chgData name="César Felipe Olvera Montaño" userId="5b3d6c07b52e26ea" providerId="LiveId" clId="{B1B91497-7C2A-4235-A77E-5653E349627A}" dt="2023-10-19T04:32:37.139" v="1217" actId="14100"/>
          <ac:picMkLst>
            <pc:docMk/>
            <pc:sldMk cId="2258401888" sldId="502"/>
            <ac:picMk id="2" creationId="{7B3E7728-76EF-A8DA-BD1B-2B3770F40ED6}"/>
          </ac:picMkLst>
        </pc:picChg>
        <pc:picChg chg="mod">
          <ac:chgData name="César Felipe Olvera Montaño" userId="5b3d6c07b52e26ea" providerId="LiveId" clId="{B1B91497-7C2A-4235-A77E-5653E349627A}" dt="2023-10-19T03:25:46.443" v="29"/>
          <ac:picMkLst>
            <pc:docMk/>
            <pc:sldMk cId="2258401888" sldId="502"/>
            <ac:picMk id="10" creationId="{00000000-0000-0000-0000-000000000000}"/>
          </ac:picMkLst>
        </pc:picChg>
      </pc:sldChg>
      <pc:sldChg chg="addSp modSp mod">
        <pc:chgData name="César Felipe Olvera Montaño" userId="5b3d6c07b52e26ea" providerId="LiveId" clId="{B1B91497-7C2A-4235-A77E-5653E349627A}" dt="2023-10-19T04:34:02.168" v="1300"/>
        <pc:sldMkLst>
          <pc:docMk/>
          <pc:sldMk cId="3860907420" sldId="504"/>
        </pc:sldMkLst>
        <pc:spChg chg="add mod">
          <ac:chgData name="César Felipe Olvera Montaño" userId="5b3d6c07b52e26ea" providerId="LiveId" clId="{B1B91497-7C2A-4235-A77E-5653E349627A}" dt="2023-10-19T04:34:02.168" v="1300"/>
          <ac:spMkLst>
            <pc:docMk/>
            <pc:sldMk cId="3860907420" sldId="504"/>
            <ac:spMk id="2" creationId="{563B4F74-C62B-CBAE-BC9B-1D927FDF8A4D}"/>
          </ac:spMkLst>
        </pc:spChg>
        <pc:spChg chg="mod">
          <ac:chgData name="César Felipe Olvera Montaño" userId="5b3d6c07b52e26ea" providerId="LiveId" clId="{B1B91497-7C2A-4235-A77E-5653E349627A}" dt="2023-10-19T03:25:46.443" v="29"/>
          <ac:spMkLst>
            <pc:docMk/>
            <pc:sldMk cId="3860907420" sldId="504"/>
            <ac:spMk id="5" creationId="{00000000-0000-0000-0000-000000000000}"/>
          </ac:spMkLst>
        </pc:spChg>
        <pc:spChg chg="mod">
          <ac:chgData name="César Felipe Olvera Montaño" userId="5b3d6c07b52e26ea" providerId="LiveId" clId="{B1B91497-7C2A-4235-A77E-5653E349627A}" dt="2023-10-19T04:33:49.743" v="1299" actId="403"/>
          <ac:spMkLst>
            <pc:docMk/>
            <pc:sldMk cId="3860907420" sldId="504"/>
            <ac:spMk id="8" creationId="{00000000-0000-0000-0000-000000000000}"/>
          </ac:spMkLst>
        </pc:spChg>
        <pc:spChg chg="mod">
          <ac:chgData name="César Felipe Olvera Montaño" userId="5b3d6c07b52e26ea" providerId="LiveId" clId="{B1B91497-7C2A-4235-A77E-5653E349627A}" dt="2023-10-19T04:33:49.743" v="1299" actId="403"/>
          <ac:spMkLst>
            <pc:docMk/>
            <pc:sldMk cId="3860907420" sldId="504"/>
            <ac:spMk id="9" creationId="{00000000-0000-0000-0000-000000000000}"/>
          </ac:spMkLst>
        </pc:spChg>
        <pc:grpChg chg="mod">
          <ac:chgData name="César Felipe Olvera Montaño" userId="5b3d6c07b52e26ea" providerId="LiveId" clId="{B1B91497-7C2A-4235-A77E-5653E349627A}" dt="2023-10-19T03:25:46.443" v="29"/>
          <ac:grpSpMkLst>
            <pc:docMk/>
            <pc:sldMk cId="3860907420" sldId="504"/>
            <ac:grpSpMk id="7" creationId="{00000000-0000-0000-0000-000000000000}"/>
          </ac:grpSpMkLst>
        </pc:grpChg>
      </pc:sldChg>
      <pc:sldMasterChg chg="modSp modSldLayout">
        <pc:chgData name="César Felipe Olvera Montaño" userId="5b3d6c07b52e26ea" providerId="LiveId" clId="{B1B91497-7C2A-4235-A77E-5653E349627A}" dt="2023-10-19T03:25:46.443" v="29"/>
        <pc:sldMasterMkLst>
          <pc:docMk/>
          <pc:sldMasterMk cId="2689309840" sldId="2147483660"/>
        </pc:sldMasterMkLst>
        <pc:spChg chg="mod">
          <ac:chgData name="César Felipe Olvera Montaño" userId="5b3d6c07b52e26ea" providerId="LiveId" clId="{B1B91497-7C2A-4235-A77E-5653E349627A}" dt="2023-10-19T03:25:46.443" v="29"/>
          <ac:spMkLst>
            <pc:docMk/>
            <pc:sldMasterMk cId="2689309840" sldId="2147483660"/>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ac:spMk id="3"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ac:spMk id="4"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ac:spMk id="5"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ac:spMk id="6" creationId="{00000000-0000-0000-0000-000000000000}"/>
          </ac:spMkLst>
        </pc:spChg>
        <pc:sldLayoutChg chg="modSp">
          <pc:chgData name="César Felipe Olvera Montaño" userId="5b3d6c07b52e26ea" providerId="LiveId" clId="{B1B91497-7C2A-4235-A77E-5653E349627A}" dt="2023-10-19T03:25:46.443" v="29"/>
          <pc:sldLayoutMkLst>
            <pc:docMk/>
            <pc:sldMasterMk cId="2689309840" sldId="2147483660"/>
            <pc:sldLayoutMk cId="1020255389" sldId="2147483661"/>
          </pc:sldLayoutMkLst>
          <pc:spChg chg="mod">
            <ac:chgData name="César Felipe Olvera Montaño" userId="5b3d6c07b52e26ea" providerId="LiveId" clId="{B1B91497-7C2A-4235-A77E-5653E349627A}" dt="2023-10-19T03:25:46.443" v="29"/>
            <ac:spMkLst>
              <pc:docMk/>
              <pc:sldMasterMk cId="2689309840" sldId="2147483660"/>
              <pc:sldLayoutMk cId="1020255389" sldId="2147483661"/>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1020255389" sldId="2147483661"/>
              <ac:spMk id="3"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2681939824" sldId="2147483663"/>
          </pc:sldLayoutMkLst>
          <pc:spChg chg="mod">
            <ac:chgData name="César Felipe Olvera Montaño" userId="5b3d6c07b52e26ea" providerId="LiveId" clId="{B1B91497-7C2A-4235-A77E-5653E349627A}" dt="2023-10-19T03:25:46.443" v="29"/>
            <ac:spMkLst>
              <pc:docMk/>
              <pc:sldMasterMk cId="2689309840" sldId="2147483660"/>
              <pc:sldLayoutMk cId="2681939824" sldId="2147483663"/>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2681939824" sldId="2147483663"/>
              <ac:spMk id="3"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3285373684" sldId="2147483664"/>
          </pc:sldLayoutMkLst>
          <pc:spChg chg="mod">
            <ac:chgData name="César Felipe Olvera Montaño" userId="5b3d6c07b52e26ea" providerId="LiveId" clId="{B1B91497-7C2A-4235-A77E-5653E349627A}" dt="2023-10-19T03:25:46.443" v="29"/>
            <ac:spMkLst>
              <pc:docMk/>
              <pc:sldMasterMk cId="2689309840" sldId="2147483660"/>
              <pc:sldLayoutMk cId="3285373684" sldId="2147483664"/>
              <ac:spMk id="3"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3285373684" sldId="2147483664"/>
              <ac:spMk id="4"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2085913629" sldId="2147483665"/>
          </pc:sldLayoutMkLst>
          <pc:spChg chg="mod">
            <ac:chgData name="César Felipe Olvera Montaño" userId="5b3d6c07b52e26ea" providerId="LiveId" clId="{B1B91497-7C2A-4235-A77E-5653E349627A}" dt="2023-10-19T03:25:46.443" v="29"/>
            <ac:spMkLst>
              <pc:docMk/>
              <pc:sldMasterMk cId="2689309840" sldId="2147483660"/>
              <pc:sldLayoutMk cId="2085913629" sldId="2147483665"/>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2085913629" sldId="2147483665"/>
              <ac:spMk id="3"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2085913629" sldId="2147483665"/>
              <ac:spMk id="4"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2085913629" sldId="2147483665"/>
              <ac:spMk id="5"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2085913629" sldId="2147483665"/>
              <ac:spMk id="6"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120988412" sldId="2147483668"/>
          </pc:sldLayoutMkLst>
          <pc:spChg chg="mod">
            <ac:chgData name="César Felipe Olvera Montaño" userId="5b3d6c07b52e26ea" providerId="LiveId" clId="{B1B91497-7C2A-4235-A77E-5653E349627A}" dt="2023-10-19T03:25:46.443" v="29"/>
            <ac:spMkLst>
              <pc:docMk/>
              <pc:sldMasterMk cId="2689309840" sldId="2147483660"/>
              <pc:sldLayoutMk cId="120988412" sldId="2147483668"/>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120988412" sldId="2147483668"/>
              <ac:spMk id="3"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120988412" sldId="2147483668"/>
              <ac:spMk id="4"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3223161899" sldId="2147483669"/>
          </pc:sldLayoutMkLst>
          <pc:spChg chg="mod">
            <ac:chgData name="César Felipe Olvera Montaño" userId="5b3d6c07b52e26ea" providerId="LiveId" clId="{B1B91497-7C2A-4235-A77E-5653E349627A}" dt="2023-10-19T03:25:46.443" v="29"/>
            <ac:spMkLst>
              <pc:docMk/>
              <pc:sldMasterMk cId="2689309840" sldId="2147483660"/>
              <pc:sldLayoutMk cId="3223161899" sldId="2147483669"/>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3223161899" sldId="2147483669"/>
              <ac:spMk id="3"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3223161899" sldId="2147483669"/>
              <ac:spMk id="4" creationId="{00000000-0000-0000-0000-000000000000}"/>
            </ac:spMkLst>
          </pc:spChg>
        </pc:sldLayoutChg>
        <pc:sldLayoutChg chg="modSp">
          <pc:chgData name="César Felipe Olvera Montaño" userId="5b3d6c07b52e26ea" providerId="LiveId" clId="{B1B91497-7C2A-4235-A77E-5653E349627A}" dt="2023-10-19T03:25:46.443" v="29"/>
          <pc:sldLayoutMkLst>
            <pc:docMk/>
            <pc:sldMasterMk cId="2689309840" sldId="2147483660"/>
            <pc:sldLayoutMk cId="3004820216" sldId="2147483671"/>
          </pc:sldLayoutMkLst>
          <pc:spChg chg="mod">
            <ac:chgData name="César Felipe Olvera Montaño" userId="5b3d6c07b52e26ea" providerId="LiveId" clId="{B1B91497-7C2A-4235-A77E-5653E349627A}" dt="2023-10-19T03:25:46.443" v="29"/>
            <ac:spMkLst>
              <pc:docMk/>
              <pc:sldMasterMk cId="2689309840" sldId="2147483660"/>
              <pc:sldLayoutMk cId="3004820216" sldId="2147483671"/>
              <ac:spMk id="2" creationId="{00000000-0000-0000-0000-000000000000}"/>
            </ac:spMkLst>
          </pc:spChg>
          <pc:spChg chg="mod">
            <ac:chgData name="César Felipe Olvera Montaño" userId="5b3d6c07b52e26ea" providerId="LiveId" clId="{B1B91497-7C2A-4235-A77E-5653E349627A}" dt="2023-10-19T03:25:46.443" v="29"/>
            <ac:spMkLst>
              <pc:docMk/>
              <pc:sldMasterMk cId="2689309840" sldId="2147483660"/>
              <pc:sldLayoutMk cId="3004820216" sldId="2147483671"/>
              <ac:spMk id="3" creationId="{00000000-0000-0000-0000-000000000000}"/>
            </ac:spMkLst>
          </pc:spChg>
        </pc:sldLayoutChg>
      </pc:sldMasterChg>
    </pc:docChg>
  </pc:docChgLst>
  <pc:docChgLst>
    <pc:chgData name="César Felipe Olvera Montaño" userId="5b3d6c07b52e26ea" providerId="LiveId" clId="{EB734D1A-D55D-4386-9DB3-A377064B0F80}"/>
    <pc:docChg chg="custSel modSld">
      <pc:chgData name="César Felipe Olvera Montaño" userId="5b3d6c07b52e26ea" providerId="LiveId" clId="{EB734D1A-D55D-4386-9DB3-A377064B0F80}" dt="2023-10-19T13:07:29.201" v="256" actId="478"/>
      <pc:docMkLst>
        <pc:docMk/>
      </pc:docMkLst>
      <pc:sldChg chg="modNotesTx">
        <pc:chgData name="César Felipe Olvera Montaño" userId="5b3d6c07b52e26ea" providerId="LiveId" clId="{EB734D1A-D55D-4386-9DB3-A377064B0F80}" dt="2023-10-19T13:06:04.568" v="113" actId="20577"/>
        <pc:sldMkLst>
          <pc:docMk/>
          <pc:sldMk cId="3057053492" sldId="490"/>
        </pc:sldMkLst>
      </pc:sldChg>
      <pc:sldChg chg="modNotesTx">
        <pc:chgData name="César Felipe Olvera Montaño" userId="5b3d6c07b52e26ea" providerId="LiveId" clId="{EB734D1A-D55D-4386-9DB3-A377064B0F80}" dt="2023-10-19T13:06:55.071" v="255" actId="20577"/>
        <pc:sldMkLst>
          <pc:docMk/>
          <pc:sldMk cId="4072224558" sldId="501"/>
        </pc:sldMkLst>
      </pc:sldChg>
      <pc:sldChg chg="delSp mod">
        <pc:chgData name="César Felipe Olvera Montaño" userId="5b3d6c07b52e26ea" providerId="LiveId" clId="{EB734D1A-D55D-4386-9DB3-A377064B0F80}" dt="2023-10-19T13:07:29.201" v="256" actId="478"/>
        <pc:sldMkLst>
          <pc:docMk/>
          <pc:sldMk cId="3860907420" sldId="504"/>
        </pc:sldMkLst>
        <pc:spChg chg="del">
          <ac:chgData name="César Felipe Olvera Montaño" userId="5b3d6c07b52e26ea" providerId="LiveId" clId="{EB734D1A-D55D-4386-9DB3-A377064B0F80}" dt="2023-10-19T13:07:29.201" v="256" actId="478"/>
          <ac:spMkLst>
            <pc:docMk/>
            <pc:sldMk cId="3860907420" sldId="504"/>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6A7B8-4DC2-4499-8929-751683AD64FA}" type="doc">
      <dgm:prSet loTypeId="urn:microsoft.com/office/officeart/2005/8/layout/hList1" loCatId="list" qsTypeId="urn:microsoft.com/office/officeart/2005/8/quickstyle/simple2" qsCatId="simple" csTypeId="urn:microsoft.com/office/officeart/2005/8/colors/colorful4" csCatId="colorful" phldr="1"/>
      <dgm:spPr/>
      <dgm:t>
        <a:bodyPr/>
        <a:lstStyle/>
        <a:p>
          <a:endParaRPr lang="es-ES"/>
        </a:p>
      </dgm:t>
    </dgm:pt>
    <dgm:pt modelId="{78F7C420-4C41-4AC3-B7B1-DAC0550DA8D3}">
      <dgm:prSet phldrT="[Texto]" custT="1"/>
      <dgm:spPr/>
      <dgm:t>
        <a:bodyPr/>
        <a:lstStyle/>
        <a:p>
          <a:pPr algn="ctr"/>
          <a:r>
            <a:rPr lang="es-ES" sz="2800" b="1" dirty="0">
              <a:latin typeface="Century Gothic" panose="020B0502020202020204" pitchFamily="34" charset="0"/>
            </a:rPr>
            <a:t>Reglas de operación</a:t>
          </a:r>
        </a:p>
      </dgm:t>
    </dgm:pt>
    <dgm:pt modelId="{E4C32802-204C-43D4-BCAD-841C9BE13309}" type="parTrans" cxnId="{F9F6CDC7-4B9F-4BBD-B795-C9E2EB18189B}">
      <dgm:prSet/>
      <dgm:spPr/>
      <dgm:t>
        <a:bodyPr/>
        <a:lstStyle/>
        <a:p>
          <a:pPr algn="ctr"/>
          <a:endParaRPr lang="es-ES" sz="2000">
            <a:latin typeface="Century Gothic" panose="020B0502020202020204" pitchFamily="34" charset="0"/>
          </a:endParaRPr>
        </a:p>
      </dgm:t>
    </dgm:pt>
    <dgm:pt modelId="{2CAE047D-2994-47CD-8B14-2461681835D5}" type="sibTrans" cxnId="{F9F6CDC7-4B9F-4BBD-B795-C9E2EB18189B}">
      <dgm:prSet/>
      <dgm:spPr/>
      <dgm:t>
        <a:bodyPr/>
        <a:lstStyle/>
        <a:p>
          <a:pPr algn="ctr"/>
          <a:endParaRPr lang="es-ES" sz="2000">
            <a:latin typeface="Century Gothic" panose="020B0502020202020204" pitchFamily="34" charset="0"/>
          </a:endParaRPr>
        </a:p>
      </dgm:t>
    </dgm:pt>
    <dgm:pt modelId="{D6308849-9994-4B60-A46D-7CCC32A37D1E}">
      <dgm:prSet phldrT="[Texto]" custT="1"/>
      <dgm:spPr/>
      <dgm:t>
        <a:bodyPr/>
        <a:lstStyle/>
        <a:p>
          <a:pPr algn="ctr"/>
          <a:r>
            <a:rPr lang="es-ES" sz="2400" b="1" dirty="0">
              <a:solidFill>
                <a:srgbClr val="002060"/>
              </a:solidFill>
              <a:latin typeface="Century Gothic" panose="020B0502020202020204" pitchFamily="34" charset="0"/>
            </a:rPr>
            <a:t>Disposiciones que precisan la forma de operar el Programa</a:t>
          </a:r>
        </a:p>
      </dgm:t>
    </dgm:pt>
    <dgm:pt modelId="{8E802DA5-C9C2-4256-B31A-AD5E4A081775}" type="parTrans" cxnId="{75DAF6CE-AF03-499A-BC05-2824179C1A86}">
      <dgm:prSet/>
      <dgm:spPr/>
      <dgm:t>
        <a:bodyPr/>
        <a:lstStyle/>
        <a:p>
          <a:pPr algn="ctr"/>
          <a:endParaRPr lang="es-ES" sz="2000">
            <a:latin typeface="Century Gothic" panose="020B0502020202020204" pitchFamily="34" charset="0"/>
          </a:endParaRPr>
        </a:p>
      </dgm:t>
    </dgm:pt>
    <dgm:pt modelId="{B71A16DF-6B40-4762-B4BD-87F280C11011}" type="sibTrans" cxnId="{75DAF6CE-AF03-499A-BC05-2824179C1A86}">
      <dgm:prSet/>
      <dgm:spPr/>
      <dgm:t>
        <a:bodyPr/>
        <a:lstStyle/>
        <a:p>
          <a:pPr algn="ctr"/>
          <a:endParaRPr lang="es-ES" sz="2000">
            <a:latin typeface="Century Gothic" panose="020B0502020202020204" pitchFamily="34" charset="0"/>
          </a:endParaRPr>
        </a:p>
      </dgm:t>
    </dgm:pt>
    <dgm:pt modelId="{86A05C5D-0F4D-4668-AF1B-782829393BAC}">
      <dgm:prSet phldrT="[Texto]" custT="1"/>
      <dgm:spPr/>
      <dgm:t>
        <a:bodyPr/>
        <a:lstStyle/>
        <a:p>
          <a:pPr algn="ctr"/>
          <a:r>
            <a:rPr lang="es-ES" sz="2400" b="1" dirty="0">
              <a:latin typeface="Century Gothic" panose="020B0502020202020204" pitchFamily="34" charset="0"/>
            </a:rPr>
            <a:t>Lineamientos para el ejercicio de los rubros de gasto</a:t>
          </a:r>
        </a:p>
      </dgm:t>
    </dgm:pt>
    <dgm:pt modelId="{4471E564-BBE5-41DF-822D-6C0404D1D3D5}" type="parTrans" cxnId="{ED823215-38B4-419F-A396-BB247876A984}">
      <dgm:prSet/>
      <dgm:spPr/>
      <dgm:t>
        <a:bodyPr/>
        <a:lstStyle/>
        <a:p>
          <a:pPr algn="ctr"/>
          <a:endParaRPr lang="es-ES" sz="2000">
            <a:latin typeface="Century Gothic" panose="020B0502020202020204" pitchFamily="34" charset="0"/>
          </a:endParaRPr>
        </a:p>
      </dgm:t>
    </dgm:pt>
    <dgm:pt modelId="{14F0C54E-9CDE-4ADF-B4C1-3BFEFD6A2F42}" type="sibTrans" cxnId="{ED823215-38B4-419F-A396-BB247876A984}">
      <dgm:prSet/>
      <dgm:spPr/>
      <dgm:t>
        <a:bodyPr/>
        <a:lstStyle/>
        <a:p>
          <a:pPr algn="ctr"/>
          <a:endParaRPr lang="es-ES" sz="2000">
            <a:latin typeface="Century Gothic" panose="020B0502020202020204" pitchFamily="34" charset="0"/>
          </a:endParaRPr>
        </a:p>
      </dgm:t>
    </dgm:pt>
    <dgm:pt modelId="{79834E42-F3FF-4E65-A3F5-6EF31205B567}">
      <dgm:prSet phldrT="[Texto]" custT="1"/>
      <dgm:spPr/>
      <dgm:t>
        <a:bodyPr/>
        <a:lstStyle/>
        <a:p>
          <a:pPr algn="ctr"/>
          <a:r>
            <a:rPr lang="es-ES" sz="2400" b="1" dirty="0">
              <a:solidFill>
                <a:srgbClr val="002060"/>
              </a:solidFill>
              <a:latin typeface="Century Gothic" panose="020B0502020202020204" pitchFamily="34" charset="0"/>
            </a:rPr>
            <a:t>Describe las etapas, fases, pautas y formatos necesarios para llevar a cabo las actividades</a:t>
          </a:r>
        </a:p>
      </dgm:t>
    </dgm:pt>
    <dgm:pt modelId="{166E9CFB-D073-42D2-B77E-9BD4F7790B2D}" type="parTrans" cxnId="{279DE882-896A-40FB-9216-178AEC57F442}">
      <dgm:prSet/>
      <dgm:spPr/>
      <dgm:t>
        <a:bodyPr/>
        <a:lstStyle/>
        <a:p>
          <a:pPr algn="ctr"/>
          <a:endParaRPr lang="es-ES" sz="2000">
            <a:latin typeface="Century Gothic" panose="020B0502020202020204" pitchFamily="34" charset="0"/>
          </a:endParaRPr>
        </a:p>
      </dgm:t>
    </dgm:pt>
    <dgm:pt modelId="{C0FE4F46-3FB1-4AC7-99D5-0D1D65D4F3CD}" type="sibTrans" cxnId="{279DE882-896A-40FB-9216-178AEC57F442}">
      <dgm:prSet/>
      <dgm:spPr/>
      <dgm:t>
        <a:bodyPr/>
        <a:lstStyle/>
        <a:p>
          <a:pPr algn="ctr"/>
          <a:endParaRPr lang="es-ES" sz="2000">
            <a:latin typeface="Century Gothic" panose="020B0502020202020204" pitchFamily="34" charset="0"/>
          </a:endParaRPr>
        </a:p>
      </dgm:t>
    </dgm:pt>
    <dgm:pt modelId="{B8F18AA5-6DFC-4985-A99E-10C47B04B85B}">
      <dgm:prSet phldrT="[Texto]" custT="1"/>
      <dgm:spPr/>
      <dgm:t>
        <a:bodyPr/>
        <a:lstStyle/>
        <a:p>
          <a:pPr algn="ctr"/>
          <a:endParaRPr lang="es-ES" sz="2400" dirty="0">
            <a:latin typeface="Century Gothic" panose="020B0502020202020204" pitchFamily="34" charset="0"/>
          </a:endParaRPr>
        </a:p>
      </dgm:t>
    </dgm:pt>
    <dgm:pt modelId="{B4E919EE-8544-4E22-BAA1-541777167C9C}" type="parTrans" cxnId="{8AB07289-73CA-4EDE-A1B1-1BBB1C202B07}">
      <dgm:prSet/>
      <dgm:spPr/>
      <dgm:t>
        <a:bodyPr/>
        <a:lstStyle/>
        <a:p>
          <a:endParaRPr lang="es-ES" sz="2000"/>
        </a:p>
      </dgm:t>
    </dgm:pt>
    <dgm:pt modelId="{7EB61680-4C08-4C61-A042-22BB4F67DF91}" type="sibTrans" cxnId="{8AB07289-73CA-4EDE-A1B1-1BBB1C202B07}">
      <dgm:prSet/>
      <dgm:spPr/>
      <dgm:t>
        <a:bodyPr/>
        <a:lstStyle/>
        <a:p>
          <a:endParaRPr lang="es-ES" sz="2000"/>
        </a:p>
      </dgm:t>
    </dgm:pt>
    <dgm:pt modelId="{4701A15B-4AD5-4B5F-98B2-7E6CBB0EA07A}" type="pres">
      <dgm:prSet presAssocID="{A426A7B8-4DC2-4499-8929-751683AD64FA}" presName="Name0" presStyleCnt="0">
        <dgm:presLayoutVars>
          <dgm:dir/>
          <dgm:animLvl val="lvl"/>
          <dgm:resizeHandles val="exact"/>
        </dgm:presLayoutVars>
      </dgm:prSet>
      <dgm:spPr/>
    </dgm:pt>
    <dgm:pt modelId="{66507E59-CD05-41E8-8E0C-430D3CC83A39}" type="pres">
      <dgm:prSet presAssocID="{78F7C420-4C41-4AC3-B7B1-DAC0550DA8D3}" presName="composite" presStyleCnt="0"/>
      <dgm:spPr/>
    </dgm:pt>
    <dgm:pt modelId="{4730D84C-4527-4470-8121-4CF11966F8CF}" type="pres">
      <dgm:prSet presAssocID="{78F7C420-4C41-4AC3-B7B1-DAC0550DA8D3}" presName="parTx" presStyleLbl="alignNode1" presStyleIdx="0" presStyleCnt="2">
        <dgm:presLayoutVars>
          <dgm:chMax val="0"/>
          <dgm:chPref val="0"/>
          <dgm:bulletEnabled val="1"/>
        </dgm:presLayoutVars>
      </dgm:prSet>
      <dgm:spPr/>
    </dgm:pt>
    <dgm:pt modelId="{F49C5010-1C01-488F-9EFC-75DD93BFAFC0}" type="pres">
      <dgm:prSet presAssocID="{78F7C420-4C41-4AC3-B7B1-DAC0550DA8D3}" presName="desTx" presStyleLbl="alignAccFollowNode1" presStyleIdx="0" presStyleCnt="2">
        <dgm:presLayoutVars>
          <dgm:bulletEnabled val="1"/>
        </dgm:presLayoutVars>
      </dgm:prSet>
      <dgm:spPr/>
    </dgm:pt>
    <dgm:pt modelId="{61CE956F-71C0-4EDF-A6FE-2CBDA2D57F07}" type="pres">
      <dgm:prSet presAssocID="{2CAE047D-2994-47CD-8B14-2461681835D5}" presName="space" presStyleCnt="0"/>
      <dgm:spPr/>
    </dgm:pt>
    <dgm:pt modelId="{29337EFD-9196-4113-8E01-AD6506811B2D}" type="pres">
      <dgm:prSet presAssocID="{86A05C5D-0F4D-4668-AF1B-782829393BAC}" presName="composite" presStyleCnt="0"/>
      <dgm:spPr/>
    </dgm:pt>
    <dgm:pt modelId="{B6722319-21BC-4E7D-9464-306D40B5C793}" type="pres">
      <dgm:prSet presAssocID="{86A05C5D-0F4D-4668-AF1B-782829393BAC}" presName="parTx" presStyleLbl="alignNode1" presStyleIdx="1" presStyleCnt="2">
        <dgm:presLayoutVars>
          <dgm:chMax val="0"/>
          <dgm:chPref val="0"/>
          <dgm:bulletEnabled val="1"/>
        </dgm:presLayoutVars>
      </dgm:prSet>
      <dgm:spPr/>
    </dgm:pt>
    <dgm:pt modelId="{F02CDEBB-5A2D-40A4-9148-4E0DD2B6A037}" type="pres">
      <dgm:prSet presAssocID="{86A05C5D-0F4D-4668-AF1B-782829393BAC}" presName="desTx" presStyleLbl="alignAccFollowNode1" presStyleIdx="1" presStyleCnt="2">
        <dgm:presLayoutVars>
          <dgm:bulletEnabled val="1"/>
        </dgm:presLayoutVars>
      </dgm:prSet>
      <dgm:spPr/>
    </dgm:pt>
  </dgm:ptLst>
  <dgm:cxnLst>
    <dgm:cxn modelId="{8BD80B0E-6BC3-42D4-8461-B065F2B1CDFC}" type="presOf" srcId="{79834E42-F3FF-4E65-A3F5-6EF31205B567}" destId="{F02CDEBB-5A2D-40A4-9148-4E0DD2B6A037}" srcOrd="0" destOrd="0" presId="urn:microsoft.com/office/officeart/2005/8/layout/hList1"/>
    <dgm:cxn modelId="{ED823215-38B4-419F-A396-BB247876A984}" srcId="{A426A7B8-4DC2-4499-8929-751683AD64FA}" destId="{86A05C5D-0F4D-4668-AF1B-782829393BAC}" srcOrd="1" destOrd="0" parTransId="{4471E564-BBE5-41DF-822D-6C0404D1D3D5}" sibTransId="{14F0C54E-9CDE-4ADF-B4C1-3BFEFD6A2F42}"/>
    <dgm:cxn modelId="{6E084B6F-7A80-47CD-BE01-5BF2BF758AB2}" type="presOf" srcId="{D6308849-9994-4B60-A46D-7CCC32A37D1E}" destId="{F49C5010-1C01-488F-9EFC-75DD93BFAFC0}" srcOrd="0" destOrd="1" presId="urn:microsoft.com/office/officeart/2005/8/layout/hList1"/>
    <dgm:cxn modelId="{8E0F2170-D149-4894-AB7B-860E5CBCCA29}" type="presOf" srcId="{78F7C420-4C41-4AC3-B7B1-DAC0550DA8D3}" destId="{4730D84C-4527-4470-8121-4CF11966F8CF}" srcOrd="0" destOrd="0" presId="urn:microsoft.com/office/officeart/2005/8/layout/hList1"/>
    <dgm:cxn modelId="{08BB5150-F46C-4F8A-866A-65E520542007}" type="presOf" srcId="{B8F18AA5-6DFC-4985-A99E-10C47B04B85B}" destId="{F49C5010-1C01-488F-9EFC-75DD93BFAFC0}" srcOrd="0" destOrd="0" presId="urn:microsoft.com/office/officeart/2005/8/layout/hList1"/>
    <dgm:cxn modelId="{279DE882-896A-40FB-9216-178AEC57F442}" srcId="{86A05C5D-0F4D-4668-AF1B-782829393BAC}" destId="{79834E42-F3FF-4E65-A3F5-6EF31205B567}" srcOrd="0" destOrd="0" parTransId="{166E9CFB-D073-42D2-B77E-9BD4F7790B2D}" sibTransId="{C0FE4F46-3FB1-4AC7-99D5-0D1D65D4F3CD}"/>
    <dgm:cxn modelId="{8AB07289-73CA-4EDE-A1B1-1BBB1C202B07}" srcId="{78F7C420-4C41-4AC3-B7B1-DAC0550DA8D3}" destId="{B8F18AA5-6DFC-4985-A99E-10C47B04B85B}" srcOrd="0" destOrd="0" parTransId="{B4E919EE-8544-4E22-BAA1-541777167C9C}" sibTransId="{7EB61680-4C08-4C61-A042-22BB4F67DF91}"/>
    <dgm:cxn modelId="{89398AA4-195F-415D-804A-7C3A47D51D37}" type="presOf" srcId="{86A05C5D-0F4D-4668-AF1B-782829393BAC}" destId="{B6722319-21BC-4E7D-9464-306D40B5C793}" srcOrd="0" destOrd="0" presId="urn:microsoft.com/office/officeart/2005/8/layout/hList1"/>
    <dgm:cxn modelId="{81A643C5-8320-487E-825A-2561A6D3995A}" type="presOf" srcId="{A426A7B8-4DC2-4499-8929-751683AD64FA}" destId="{4701A15B-4AD5-4B5F-98B2-7E6CBB0EA07A}" srcOrd="0" destOrd="0" presId="urn:microsoft.com/office/officeart/2005/8/layout/hList1"/>
    <dgm:cxn modelId="{F9F6CDC7-4B9F-4BBD-B795-C9E2EB18189B}" srcId="{A426A7B8-4DC2-4499-8929-751683AD64FA}" destId="{78F7C420-4C41-4AC3-B7B1-DAC0550DA8D3}" srcOrd="0" destOrd="0" parTransId="{E4C32802-204C-43D4-BCAD-841C9BE13309}" sibTransId="{2CAE047D-2994-47CD-8B14-2461681835D5}"/>
    <dgm:cxn modelId="{75DAF6CE-AF03-499A-BC05-2824179C1A86}" srcId="{78F7C420-4C41-4AC3-B7B1-DAC0550DA8D3}" destId="{D6308849-9994-4B60-A46D-7CCC32A37D1E}" srcOrd="1" destOrd="0" parTransId="{8E802DA5-C9C2-4256-B31A-AD5E4A081775}" sibTransId="{B71A16DF-6B40-4762-B4BD-87F280C11011}"/>
    <dgm:cxn modelId="{B162F0E6-72D8-48F8-89BD-DFF81F87094D}" type="presParOf" srcId="{4701A15B-4AD5-4B5F-98B2-7E6CBB0EA07A}" destId="{66507E59-CD05-41E8-8E0C-430D3CC83A39}" srcOrd="0" destOrd="0" presId="urn:microsoft.com/office/officeart/2005/8/layout/hList1"/>
    <dgm:cxn modelId="{0AAD68F8-6ED7-4ABB-B39F-515A07B8749A}" type="presParOf" srcId="{66507E59-CD05-41E8-8E0C-430D3CC83A39}" destId="{4730D84C-4527-4470-8121-4CF11966F8CF}" srcOrd="0" destOrd="0" presId="urn:microsoft.com/office/officeart/2005/8/layout/hList1"/>
    <dgm:cxn modelId="{8D14B03D-CB8B-4B70-B5B0-7E1E8703A6C1}" type="presParOf" srcId="{66507E59-CD05-41E8-8E0C-430D3CC83A39}" destId="{F49C5010-1C01-488F-9EFC-75DD93BFAFC0}" srcOrd="1" destOrd="0" presId="urn:microsoft.com/office/officeart/2005/8/layout/hList1"/>
    <dgm:cxn modelId="{DD22549D-A04E-4036-96C7-2764C3B63D75}" type="presParOf" srcId="{4701A15B-4AD5-4B5F-98B2-7E6CBB0EA07A}" destId="{61CE956F-71C0-4EDF-A6FE-2CBDA2D57F07}" srcOrd="1" destOrd="0" presId="urn:microsoft.com/office/officeart/2005/8/layout/hList1"/>
    <dgm:cxn modelId="{2A75E7D8-A528-4A67-B2D4-63F47CCD7E01}" type="presParOf" srcId="{4701A15B-4AD5-4B5F-98B2-7E6CBB0EA07A}" destId="{29337EFD-9196-4113-8E01-AD6506811B2D}" srcOrd="2" destOrd="0" presId="urn:microsoft.com/office/officeart/2005/8/layout/hList1"/>
    <dgm:cxn modelId="{4CECBF76-D342-48A8-9055-E6CF2A4B18F5}" type="presParOf" srcId="{29337EFD-9196-4113-8E01-AD6506811B2D}" destId="{B6722319-21BC-4E7D-9464-306D40B5C793}" srcOrd="0" destOrd="0" presId="urn:microsoft.com/office/officeart/2005/8/layout/hList1"/>
    <dgm:cxn modelId="{774CDCAE-B8C0-41F6-8CBB-D7CEFE0A4F9A}" type="presParOf" srcId="{29337EFD-9196-4113-8E01-AD6506811B2D}" destId="{F02CDEBB-5A2D-40A4-9148-4E0DD2B6A03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2C5E2-50F8-4BDF-A184-6FCCEE5596BE}"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S"/>
        </a:p>
      </dgm:t>
    </dgm:pt>
    <dgm:pt modelId="{0B2F677F-9A39-4A0D-A575-02CC52F71D5F}">
      <dgm:prSet phldrT="[Texto]" custT="1"/>
      <dgm:spPr>
        <a:solidFill>
          <a:schemeClr val="bg1"/>
        </a:solidFill>
        <a:ln>
          <a:noFill/>
        </a:ln>
      </dgm:spPr>
      <dgm:t>
        <a:bodyPr/>
        <a:lstStyle/>
        <a:p>
          <a:r>
            <a:rPr lang="es-ES" sz="4000" b="1" dirty="0">
              <a:solidFill>
                <a:srgbClr val="002060"/>
              </a:solidFill>
              <a:latin typeface="Century Gothic" panose="020B0502020202020204" pitchFamily="34" charset="0"/>
            </a:rPr>
            <a:t>CETC</a:t>
          </a:r>
        </a:p>
      </dgm:t>
    </dgm:pt>
    <dgm:pt modelId="{C5C8DF9C-D3A6-4082-BF5A-C94F75817341}" type="parTrans" cxnId="{5F2F703B-5B82-4245-8D85-02317DD4399D}">
      <dgm:prSet/>
      <dgm:spPr/>
      <dgm:t>
        <a:bodyPr/>
        <a:lstStyle/>
        <a:p>
          <a:endParaRPr lang="es-ES"/>
        </a:p>
      </dgm:t>
    </dgm:pt>
    <dgm:pt modelId="{A7736764-FA06-4EE2-9337-C2563AE9DD3E}" type="sibTrans" cxnId="{5F2F703B-5B82-4245-8D85-02317DD4399D}">
      <dgm:prSet/>
      <dgm:spPr/>
      <dgm:t>
        <a:bodyPr/>
        <a:lstStyle/>
        <a:p>
          <a:endParaRPr lang="es-ES"/>
        </a:p>
      </dgm:t>
    </dgm:pt>
    <dgm:pt modelId="{B947B6DC-8245-42CD-8DF2-E888C9909AF5}">
      <dgm:prSet phldrT="[Texto]" custT="1"/>
      <dgm:spPr>
        <a:solidFill>
          <a:srgbClr val="FF0066"/>
        </a:solidFill>
        <a:ln>
          <a:noFill/>
        </a:ln>
      </dgm:spPr>
      <dgm:t>
        <a:bodyPr/>
        <a:lstStyle/>
        <a:p>
          <a:r>
            <a:rPr lang="es-ES" sz="2000" b="1" dirty="0">
              <a:solidFill>
                <a:srgbClr val="002060"/>
              </a:solidFill>
              <a:latin typeface="Century Gothic" panose="020B0502020202020204" pitchFamily="34" charset="0"/>
            </a:rPr>
            <a:t>Escuelas Públicas de Educación Básica</a:t>
          </a:r>
        </a:p>
      </dgm:t>
    </dgm:pt>
    <dgm:pt modelId="{53B7E9D9-29F7-410F-97B4-5A0D9A224496}" type="parTrans" cxnId="{3195D6EB-64FF-4457-B16C-CEFBF921C753}">
      <dgm:prSet/>
      <dgm:spPr/>
      <dgm:t>
        <a:bodyPr/>
        <a:lstStyle/>
        <a:p>
          <a:endParaRPr lang="es-ES"/>
        </a:p>
      </dgm:t>
    </dgm:pt>
    <dgm:pt modelId="{B6E122BA-F435-4EA1-A9FF-F77B40500A16}" type="sibTrans" cxnId="{3195D6EB-64FF-4457-B16C-CEFBF921C753}">
      <dgm:prSet/>
      <dgm:spPr/>
      <dgm:t>
        <a:bodyPr/>
        <a:lstStyle/>
        <a:p>
          <a:endParaRPr lang="es-ES"/>
        </a:p>
      </dgm:t>
    </dgm:pt>
    <dgm:pt modelId="{3172C0C8-A6A6-4733-B5E2-A477691E795B}">
      <dgm:prSet phldrT="[Texto]" custT="1"/>
      <dgm:spPr>
        <a:ln>
          <a:noFill/>
        </a:ln>
      </dgm:spPr>
      <dgm:t>
        <a:bodyPr/>
        <a:lstStyle/>
        <a:p>
          <a:r>
            <a:rPr lang="es-ES" sz="2000" b="1" dirty="0">
              <a:solidFill>
                <a:srgbClr val="002060"/>
              </a:solidFill>
              <a:latin typeface="Century Gothic" panose="020B0502020202020204" pitchFamily="34" charset="0"/>
            </a:rPr>
            <a:t>Sean Escuelas de Educación Indígena y/o Multigrado</a:t>
          </a:r>
        </a:p>
      </dgm:t>
    </dgm:pt>
    <dgm:pt modelId="{7F5FFA32-FEC1-4CBE-AB43-054F364A4C41}" type="parTrans" cxnId="{E9EF9C63-D8A6-433D-BEEC-F465A9DC22F9}">
      <dgm:prSet/>
      <dgm:spPr/>
      <dgm:t>
        <a:bodyPr/>
        <a:lstStyle/>
        <a:p>
          <a:endParaRPr lang="es-ES"/>
        </a:p>
      </dgm:t>
    </dgm:pt>
    <dgm:pt modelId="{5964BBCC-A624-487A-972D-C4EA32ACAEBD}" type="sibTrans" cxnId="{E9EF9C63-D8A6-433D-BEEC-F465A9DC22F9}">
      <dgm:prSet/>
      <dgm:spPr/>
      <dgm:t>
        <a:bodyPr/>
        <a:lstStyle/>
        <a:p>
          <a:endParaRPr lang="es-ES"/>
        </a:p>
      </dgm:t>
    </dgm:pt>
    <dgm:pt modelId="{2475445C-C3A2-4F33-8030-05157DE2FE37}">
      <dgm:prSet phldrT="[Texto]" custT="1"/>
      <dgm:spPr>
        <a:ln>
          <a:noFill/>
        </a:ln>
      </dgm:spPr>
      <dgm:t>
        <a:bodyPr/>
        <a:lstStyle/>
        <a:p>
          <a:r>
            <a:rPr lang="es-ES" sz="2000" b="1" dirty="0">
              <a:solidFill>
                <a:srgbClr val="002060"/>
              </a:solidFill>
              <a:latin typeface="Century Gothic" panose="020B0502020202020204" pitchFamily="34" charset="0"/>
            </a:rPr>
            <a:t>Atiendan a población en situación de vulnerabilidad o en contextos de riesgo social</a:t>
          </a:r>
        </a:p>
      </dgm:t>
    </dgm:pt>
    <dgm:pt modelId="{A42B4FAB-CCC0-4E79-93E9-E5D187CDAE90}" type="parTrans" cxnId="{399CEBF3-0754-42D6-ACAD-662D56EB61B4}">
      <dgm:prSet/>
      <dgm:spPr/>
      <dgm:t>
        <a:bodyPr/>
        <a:lstStyle/>
        <a:p>
          <a:endParaRPr lang="es-ES"/>
        </a:p>
      </dgm:t>
    </dgm:pt>
    <dgm:pt modelId="{F37C147A-3F73-4A54-B504-27F825B42964}" type="sibTrans" cxnId="{399CEBF3-0754-42D6-ACAD-662D56EB61B4}">
      <dgm:prSet/>
      <dgm:spPr/>
      <dgm:t>
        <a:bodyPr/>
        <a:lstStyle/>
        <a:p>
          <a:endParaRPr lang="es-ES"/>
        </a:p>
      </dgm:t>
    </dgm:pt>
    <dgm:pt modelId="{181C0A16-B88B-4D16-B9EA-43919C02CBB8}">
      <dgm:prSet phldrT="[Texto]" custT="1"/>
      <dgm:spPr>
        <a:ln>
          <a:noFill/>
        </a:ln>
      </dgm:spPr>
      <dgm:t>
        <a:bodyPr/>
        <a:lstStyle/>
        <a:p>
          <a:r>
            <a:rPr lang="es-ES" sz="2000" b="1" dirty="0">
              <a:solidFill>
                <a:srgbClr val="002060"/>
              </a:solidFill>
              <a:latin typeface="Century Gothic" panose="020B0502020202020204" pitchFamily="34" charset="0"/>
            </a:rPr>
            <a:t>Presenten bajos niveles de logro educativo u otros índices de deserción escolar</a:t>
          </a:r>
        </a:p>
      </dgm:t>
    </dgm:pt>
    <dgm:pt modelId="{8B7BA0C3-5F08-4CA6-A647-E521B600A60B}" type="parTrans" cxnId="{ECACCB83-1117-4D89-AA23-1C7E01B48CCB}">
      <dgm:prSet/>
      <dgm:spPr/>
      <dgm:t>
        <a:bodyPr/>
        <a:lstStyle/>
        <a:p>
          <a:endParaRPr lang="es-ES"/>
        </a:p>
      </dgm:t>
    </dgm:pt>
    <dgm:pt modelId="{449887BC-1BD0-42C7-B25D-7BA86B6FB2D1}" type="sibTrans" cxnId="{ECACCB83-1117-4D89-AA23-1C7E01B48CCB}">
      <dgm:prSet/>
      <dgm:spPr/>
      <dgm:t>
        <a:bodyPr/>
        <a:lstStyle/>
        <a:p>
          <a:endParaRPr lang="es-ES"/>
        </a:p>
      </dgm:t>
    </dgm:pt>
    <dgm:pt modelId="{4C8D1E09-37CA-4052-82B7-A72ECA1E483F}" type="pres">
      <dgm:prSet presAssocID="{9D72C5E2-50F8-4BDF-A184-6FCCEE5596BE}" presName="diagram" presStyleCnt="0">
        <dgm:presLayoutVars>
          <dgm:chMax val="1"/>
          <dgm:dir/>
          <dgm:animLvl val="ctr"/>
          <dgm:resizeHandles val="exact"/>
        </dgm:presLayoutVars>
      </dgm:prSet>
      <dgm:spPr/>
    </dgm:pt>
    <dgm:pt modelId="{C9557F1C-395E-410E-967D-DB7009039E1C}" type="pres">
      <dgm:prSet presAssocID="{9D72C5E2-50F8-4BDF-A184-6FCCEE5596BE}" presName="matrix" presStyleCnt="0"/>
      <dgm:spPr/>
    </dgm:pt>
    <dgm:pt modelId="{ECAC548A-71E3-4194-8733-BF05DDD5F893}" type="pres">
      <dgm:prSet presAssocID="{9D72C5E2-50F8-4BDF-A184-6FCCEE5596BE}" presName="tile1" presStyleLbl="node1" presStyleIdx="0" presStyleCnt="4"/>
      <dgm:spPr/>
    </dgm:pt>
    <dgm:pt modelId="{20AE6949-3143-4D4E-A91A-C6167150940C}" type="pres">
      <dgm:prSet presAssocID="{9D72C5E2-50F8-4BDF-A184-6FCCEE5596BE}" presName="tile1text" presStyleLbl="node1" presStyleIdx="0" presStyleCnt="4">
        <dgm:presLayoutVars>
          <dgm:chMax val="0"/>
          <dgm:chPref val="0"/>
          <dgm:bulletEnabled val="1"/>
        </dgm:presLayoutVars>
      </dgm:prSet>
      <dgm:spPr/>
    </dgm:pt>
    <dgm:pt modelId="{5B8E6591-75BF-4024-8213-C14CFBF08F16}" type="pres">
      <dgm:prSet presAssocID="{9D72C5E2-50F8-4BDF-A184-6FCCEE5596BE}" presName="tile2" presStyleLbl="node1" presStyleIdx="1" presStyleCnt="4"/>
      <dgm:spPr/>
    </dgm:pt>
    <dgm:pt modelId="{B560BADF-2808-41B6-8053-EEDC5158FEA3}" type="pres">
      <dgm:prSet presAssocID="{9D72C5E2-50F8-4BDF-A184-6FCCEE5596BE}" presName="tile2text" presStyleLbl="node1" presStyleIdx="1" presStyleCnt="4">
        <dgm:presLayoutVars>
          <dgm:chMax val="0"/>
          <dgm:chPref val="0"/>
          <dgm:bulletEnabled val="1"/>
        </dgm:presLayoutVars>
      </dgm:prSet>
      <dgm:spPr/>
    </dgm:pt>
    <dgm:pt modelId="{FB85D3F3-15CF-48D7-9340-A09CE01FFC3A}" type="pres">
      <dgm:prSet presAssocID="{9D72C5E2-50F8-4BDF-A184-6FCCEE5596BE}" presName="tile3" presStyleLbl="node1" presStyleIdx="2" presStyleCnt="4"/>
      <dgm:spPr/>
    </dgm:pt>
    <dgm:pt modelId="{1A55725D-E74C-4D7D-98B3-D65505AC5DE1}" type="pres">
      <dgm:prSet presAssocID="{9D72C5E2-50F8-4BDF-A184-6FCCEE5596BE}" presName="tile3text" presStyleLbl="node1" presStyleIdx="2" presStyleCnt="4">
        <dgm:presLayoutVars>
          <dgm:chMax val="0"/>
          <dgm:chPref val="0"/>
          <dgm:bulletEnabled val="1"/>
        </dgm:presLayoutVars>
      </dgm:prSet>
      <dgm:spPr/>
    </dgm:pt>
    <dgm:pt modelId="{B383AFFB-2373-47AA-8B9B-543F45F44960}" type="pres">
      <dgm:prSet presAssocID="{9D72C5E2-50F8-4BDF-A184-6FCCEE5596BE}" presName="tile4" presStyleLbl="node1" presStyleIdx="3" presStyleCnt="4"/>
      <dgm:spPr/>
    </dgm:pt>
    <dgm:pt modelId="{47463191-C925-402A-92D5-F373E77E54FF}" type="pres">
      <dgm:prSet presAssocID="{9D72C5E2-50F8-4BDF-A184-6FCCEE5596BE}" presName="tile4text" presStyleLbl="node1" presStyleIdx="3" presStyleCnt="4">
        <dgm:presLayoutVars>
          <dgm:chMax val="0"/>
          <dgm:chPref val="0"/>
          <dgm:bulletEnabled val="1"/>
        </dgm:presLayoutVars>
      </dgm:prSet>
      <dgm:spPr/>
    </dgm:pt>
    <dgm:pt modelId="{F7C320A4-FCDF-4E0D-A5B9-B93E43EF6DA0}" type="pres">
      <dgm:prSet presAssocID="{9D72C5E2-50F8-4BDF-A184-6FCCEE5596BE}" presName="centerTile" presStyleLbl="fgShp" presStyleIdx="0" presStyleCnt="1" custLinFactNeighborX="10" custLinFactNeighborY="-5793">
        <dgm:presLayoutVars>
          <dgm:chMax val="0"/>
          <dgm:chPref val="0"/>
        </dgm:presLayoutVars>
      </dgm:prSet>
      <dgm:spPr/>
    </dgm:pt>
  </dgm:ptLst>
  <dgm:cxnLst>
    <dgm:cxn modelId="{D24D930F-5559-4757-85A3-9BD9B50DD4FD}" type="presOf" srcId="{2475445C-C3A2-4F33-8030-05157DE2FE37}" destId="{1A55725D-E74C-4D7D-98B3-D65505AC5DE1}" srcOrd="1" destOrd="0" presId="urn:microsoft.com/office/officeart/2005/8/layout/matrix1"/>
    <dgm:cxn modelId="{D3F4991D-280B-4760-96FA-547A0556507E}" type="presOf" srcId="{0B2F677F-9A39-4A0D-A575-02CC52F71D5F}" destId="{F7C320A4-FCDF-4E0D-A5B9-B93E43EF6DA0}" srcOrd="0" destOrd="0" presId="urn:microsoft.com/office/officeart/2005/8/layout/matrix1"/>
    <dgm:cxn modelId="{81270337-FD0D-4C63-9110-7D6169D72E6B}" type="presOf" srcId="{B947B6DC-8245-42CD-8DF2-E888C9909AF5}" destId="{20AE6949-3143-4D4E-A91A-C6167150940C}" srcOrd="1" destOrd="0" presId="urn:microsoft.com/office/officeart/2005/8/layout/matrix1"/>
    <dgm:cxn modelId="{5F2F703B-5B82-4245-8D85-02317DD4399D}" srcId="{9D72C5E2-50F8-4BDF-A184-6FCCEE5596BE}" destId="{0B2F677F-9A39-4A0D-A575-02CC52F71D5F}" srcOrd="0" destOrd="0" parTransId="{C5C8DF9C-D3A6-4082-BF5A-C94F75817341}" sibTransId="{A7736764-FA06-4EE2-9337-C2563AE9DD3E}"/>
    <dgm:cxn modelId="{0D4CD33F-4984-47B7-887B-2E81AED4749E}" type="presOf" srcId="{3172C0C8-A6A6-4733-B5E2-A477691E795B}" destId="{5B8E6591-75BF-4024-8213-C14CFBF08F16}" srcOrd="0" destOrd="0" presId="urn:microsoft.com/office/officeart/2005/8/layout/matrix1"/>
    <dgm:cxn modelId="{E9EF9C63-D8A6-433D-BEEC-F465A9DC22F9}" srcId="{0B2F677F-9A39-4A0D-A575-02CC52F71D5F}" destId="{3172C0C8-A6A6-4733-B5E2-A477691E795B}" srcOrd="1" destOrd="0" parTransId="{7F5FFA32-FEC1-4CBE-AB43-054F364A4C41}" sibTransId="{5964BBCC-A624-487A-972D-C4EA32ACAEBD}"/>
    <dgm:cxn modelId="{37EDAA6D-7D6F-4941-9510-10A2B6EC28BE}" type="presOf" srcId="{3172C0C8-A6A6-4733-B5E2-A477691E795B}" destId="{B560BADF-2808-41B6-8053-EEDC5158FEA3}" srcOrd="1" destOrd="0" presId="urn:microsoft.com/office/officeart/2005/8/layout/matrix1"/>
    <dgm:cxn modelId="{ECACCB83-1117-4D89-AA23-1C7E01B48CCB}" srcId="{0B2F677F-9A39-4A0D-A575-02CC52F71D5F}" destId="{181C0A16-B88B-4D16-B9EA-43919C02CBB8}" srcOrd="3" destOrd="0" parTransId="{8B7BA0C3-5F08-4CA6-A647-E521B600A60B}" sibTransId="{449887BC-1BD0-42C7-B25D-7BA86B6FB2D1}"/>
    <dgm:cxn modelId="{A26C3CA7-EAC5-4A1D-99B4-39BAA9FB9E87}" type="presOf" srcId="{9D72C5E2-50F8-4BDF-A184-6FCCEE5596BE}" destId="{4C8D1E09-37CA-4052-82B7-A72ECA1E483F}" srcOrd="0" destOrd="0" presId="urn:microsoft.com/office/officeart/2005/8/layout/matrix1"/>
    <dgm:cxn modelId="{6233A3BB-958E-4113-A7D7-C91D5D0C5064}" type="presOf" srcId="{181C0A16-B88B-4D16-B9EA-43919C02CBB8}" destId="{47463191-C925-402A-92D5-F373E77E54FF}" srcOrd="1" destOrd="0" presId="urn:microsoft.com/office/officeart/2005/8/layout/matrix1"/>
    <dgm:cxn modelId="{E12F5DD7-B8B1-4213-AC18-B79DBD7FDF8A}" type="presOf" srcId="{2475445C-C3A2-4F33-8030-05157DE2FE37}" destId="{FB85D3F3-15CF-48D7-9340-A09CE01FFC3A}" srcOrd="0" destOrd="0" presId="urn:microsoft.com/office/officeart/2005/8/layout/matrix1"/>
    <dgm:cxn modelId="{A0369EE0-52FF-4102-9A82-3D9AE0890234}" type="presOf" srcId="{181C0A16-B88B-4D16-B9EA-43919C02CBB8}" destId="{B383AFFB-2373-47AA-8B9B-543F45F44960}" srcOrd="0" destOrd="0" presId="urn:microsoft.com/office/officeart/2005/8/layout/matrix1"/>
    <dgm:cxn modelId="{3195D6EB-64FF-4457-B16C-CEFBF921C753}" srcId="{0B2F677F-9A39-4A0D-A575-02CC52F71D5F}" destId="{B947B6DC-8245-42CD-8DF2-E888C9909AF5}" srcOrd="0" destOrd="0" parTransId="{53B7E9D9-29F7-410F-97B4-5A0D9A224496}" sibTransId="{B6E122BA-F435-4EA1-A9FF-F77B40500A16}"/>
    <dgm:cxn modelId="{AE743AEF-F975-40DF-816B-8B8DC8F6EA5A}" type="presOf" srcId="{B947B6DC-8245-42CD-8DF2-E888C9909AF5}" destId="{ECAC548A-71E3-4194-8733-BF05DDD5F893}" srcOrd="0" destOrd="0" presId="urn:microsoft.com/office/officeart/2005/8/layout/matrix1"/>
    <dgm:cxn modelId="{399CEBF3-0754-42D6-ACAD-662D56EB61B4}" srcId="{0B2F677F-9A39-4A0D-A575-02CC52F71D5F}" destId="{2475445C-C3A2-4F33-8030-05157DE2FE37}" srcOrd="2" destOrd="0" parTransId="{A42B4FAB-CCC0-4E79-93E9-E5D187CDAE90}" sibTransId="{F37C147A-3F73-4A54-B504-27F825B42964}"/>
    <dgm:cxn modelId="{4B458661-04C9-491B-9BAD-EE561D9F0D59}" type="presParOf" srcId="{4C8D1E09-37CA-4052-82B7-A72ECA1E483F}" destId="{C9557F1C-395E-410E-967D-DB7009039E1C}" srcOrd="0" destOrd="0" presId="urn:microsoft.com/office/officeart/2005/8/layout/matrix1"/>
    <dgm:cxn modelId="{CCE800DF-B7BD-4916-AD85-D33FF43D051A}" type="presParOf" srcId="{C9557F1C-395E-410E-967D-DB7009039E1C}" destId="{ECAC548A-71E3-4194-8733-BF05DDD5F893}" srcOrd="0" destOrd="0" presId="urn:microsoft.com/office/officeart/2005/8/layout/matrix1"/>
    <dgm:cxn modelId="{90A548EE-8D29-4B53-99DD-9D676F718B7C}" type="presParOf" srcId="{C9557F1C-395E-410E-967D-DB7009039E1C}" destId="{20AE6949-3143-4D4E-A91A-C6167150940C}" srcOrd="1" destOrd="0" presId="urn:microsoft.com/office/officeart/2005/8/layout/matrix1"/>
    <dgm:cxn modelId="{8E183341-2794-4811-A26D-A78C85A59BBE}" type="presParOf" srcId="{C9557F1C-395E-410E-967D-DB7009039E1C}" destId="{5B8E6591-75BF-4024-8213-C14CFBF08F16}" srcOrd="2" destOrd="0" presId="urn:microsoft.com/office/officeart/2005/8/layout/matrix1"/>
    <dgm:cxn modelId="{7D8C3FD2-7CD1-4C8C-8479-9956E5E3AA28}" type="presParOf" srcId="{C9557F1C-395E-410E-967D-DB7009039E1C}" destId="{B560BADF-2808-41B6-8053-EEDC5158FEA3}" srcOrd="3" destOrd="0" presId="urn:microsoft.com/office/officeart/2005/8/layout/matrix1"/>
    <dgm:cxn modelId="{C6CE9D04-5C70-4DAE-8AFD-BA3B97225C10}" type="presParOf" srcId="{C9557F1C-395E-410E-967D-DB7009039E1C}" destId="{FB85D3F3-15CF-48D7-9340-A09CE01FFC3A}" srcOrd="4" destOrd="0" presId="urn:microsoft.com/office/officeart/2005/8/layout/matrix1"/>
    <dgm:cxn modelId="{2B90CC1F-E94D-4921-AD74-4CD8AD7922B9}" type="presParOf" srcId="{C9557F1C-395E-410E-967D-DB7009039E1C}" destId="{1A55725D-E74C-4D7D-98B3-D65505AC5DE1}" srcOrd="5" destOrd="0" presId="urn:microsoft.com/office/officeart/2005/8/layout/matrix1"/>
    <dgm:cxn modelId="{08483DE5-EB0D-413D-A74C-BD77BA648953}" type="presParOf" srcId="{C9557F1C-395E-410E-967D-DB7009039E1C}" destId="{B383AFFB-2373-47AA-8B9B-543F45F44960}" srcOrd="6" destOrd="0" presId="urn:microsoft.com/office/officeart/2005/8/layout/matrix1"/>
    <dgm:cxn modelId="{7CC578BF-8304-49CA-9210-CA3D9BC58C24}" type="presParOf" srcId="{C9557F1C-395E-410E-967D-DB7009039E1C}" destId="{47463191-C925-402A-92D5-F373E77E54FF}" srcOrd="7" destOrd="0" presId="urn:microsoft.com/office/officeart/2005/8/layout/matrix1"/>
    <dgm:cxn modelId="{0A1220E6-FDD9-4848-AC2A-6B4291C5E6E7}" type="presParOf" srcId="{4C8D1E09-37CA-4052-82B7-A72ECA1E483F}" destId="{F7C320A4-FCDF-4E0D-A5B9-B93E43EF6DA0}"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A14D7-5EF2-47B6-9F23-9915429380F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AEDD0D50-C550-4850-9C21-10651753A026}">
      <dgm:prSet phldrT="[Texto]"/>
      <dgm:spPr/>
      <dgm:t>
        <a:bodyPr/>
        <a:lstStyle/>
        <a:p>
          <a:r>
            <a:rPr lang="es-ES" dirty="0">
              <a:solidFill>
                <a:srgbClr val="002060"/>
              </a:solidFill>
              <a:latin typeface="Century Gothic" panose="020B0502020202020204" pitchFamily="34" charset="0"/>
            </a:rPr>
            <a:t>Inicia </a:t>
          </a:r>
          <a:r>
            <a:rPr lang="es-ES" b="1" dirty="0">
              <a:solidFill>
                <a:srgbClr val="002060"/>
              </a:solidFill>
              <a:latin typeface="Century Gothic" panose="020B0502020202020204" pitchFamily="34" charset="0"/>
            </a:rPr>
            <a:t>23 de Octubre 2023</a:t>
          </a:r>
        </a:p>
      </dgm:t>
    </dgm:pt>
    <dgm:pt modelId="{A8C865D5-191B-4AC8-A82B-90F3249231B8}" type="parTrans" cxnId="{07C60BE0-2FCE-44B8-B4E5-15BD368A2E64}">
      <dgm:prSet/>
      <dgm:spPr/>
      <dgm:t>
        <a:bodyPr/>
        <a:lstStyle/>
        <a:p>
          <a:endParaRPr lang="es-ES">
            <a:latin typeface="Century Gothic" panose="020B0502020202020204" pitchFamily="34" charset="0"/>
          </a:endParaRPr>
        </a:p>
      </dgm:t>
    </dgm:pt>
    <dgm:pt modelId="{18D8BAB5-F002-491E-A5B5-C3ADD9CB6FB2}" type="sibTrans" cxnId="{07C60BE0-2FCE-44B8-B4E5-15BD368A2E64}">
      <dgm:prSet/>
      <dgm:spPr/>
      <dgm:t>
        <a:bodyPr/>
        <a:lstStyle/>
        <a:p>
          <a:endParaRPr lang="es-ES">
            <a:latin typeface="Century Gothic" panose="020B0502020202020204" pitchFamily="34" charset="0"/>
          </a:endParaRPr>
        </a:p>
      </dgm:t>
    </dgm:pt>
    <dgm:pt modelId="{40F60EE7-8D37-425B-84AB-2F2B74FE0A06}">
      <dgm:prSet phldrT="[Texto]"/>
      <dgm:spPr/>
      <dgm:t>
        <a:bodyPr/>
        <a:lstStyle/>
        <a:p>
          <a:r>
            <a:rPr lang="es-ES" dirty="0">
              <a:solidFill>
                <a:srgbClr val="002060"/>
              </a:solidFill>
              <a:latin typeface="Century Gothic" panose="020B0502020202020204" pitchFamily="34" charset="0"/>
            </a:rPr>
            <a:t>Horario extendido en </a:t>
          </a:r>
          <a:r>
            <a:rPr lang="es-ES" b="1" dirty="0">
              <a:solidFill>
                <a:srgbClr val="002060"/>
              </a:solidFill>
              <a:latin typeface="Century Gothic" panose="020B0502020202020204" pitchFamily="34" charset="0"/>
            </a:rPr>
            <a:t>327 escuelas</a:t>
          </a:r>
        </a:p>
      </dgm:t>
    </dgm:pt>
    <dgm:pt modelId="{CADE80D7-076A-4BD4-8EDF-59DB9D179CE2}" type="parTrans" cxnId="{E5889569-E353-432A-94F7-A261A60D7C7C}">
      <dgm:prSet/>
      <dgm:spPr/>
      <dgm:t>
        <a:bodyPr/>
        <a:lstStyle/>
        <a:p>
          <a:endParaRPr lang="es-ES">
            <a:latin typeface="Century Gothic" panose="020B0502020202020204" pitchFamily="34" charset="0"/>
          </a:endParaRPr>
        </a:p>
      </dgm:t>
    </dgm:pt>
    <dgm:pt modelId="{5F4EBA60-D946-4BC5-9994-331D328D9896}" type="sibTrans" cxnId="{E5889569-E353-432A-94F7-A261A60D7C7C}">
      <dgm:prSet/>
      <dgm:spPr/>
      <dgm:t>
        <a:bodyPr/>
        <a:lstStyle/>
        <a:p>
          <a:endParaRPr lang="es-ES">
            <a:latin typeface="Century Gothic" panose="020B0502020202020204" pitchFamily="34" charset="0"/>
          </a:endParaRPr>
        </a:p>
      </dgm:t>
    </dgm:pt>
    <dgm:pt modelId="{BB5765F5-E9CF-4ACE-B3A2-F36330AB8AED}">
      <dgm:prSet phldrT="[Texto]"/>
      <dgm:spPr/>
      <dgm:t>
        <a:bodyPr/>
        <a:lstStyle/>
        <a:p>
          <a:r>
            <a:rPr lang="es-ES" dirty="0">
              <a:solidFill>
                <a:srgbClr val="002060"/>
              </a:solidFill>
              <a:latin typeface="Century Gothic" panose="020B0502020202020204" pitchFamily="34" charset="0"/>
            </a:rPr>
            <a:t>Servicio de alimentación en </a:t>
          </a:r>
          <a:r>
            <a:rPr lang="es-ES" b="1" dirty="0">
              <a:solidFill>
                <a:srgbClr val="002060"/>
              </a:solidFill>
              <a:latin typeface="Century Gothic" panose="020B0502020202020204" pitchFamily="34" charset="0"/>
            </a:rPr>
            <a:t>94 escuelas</a:t>
          </a:r>
        </a:p>
      </dgm:t>
    </dgm:pt>
    <dgm:pt modelId="{3E8516EA-BD7B-4483-98F3-CEBA71B56B37}" type="parTrans" cxnId="{F5702F70-70C3-4FE4-A4F7-F1BCBE44D2C4}">
      <dgm:prSet/>
      <dgm:spPr/>
      <dgm:t>
        <a:bodyPr/>
        <a:lstStyle/>
        <a:p>
          <a:endParaRPr lang="es-ES">
            <a:latin typeface="Century Gothic" panose="020B0502020202020204" pitchFamily="34" charset="0"/>
          </a:endParaRPr>
        </a:p>
      </dgm:t>
    </dgm:pt>
    <dgm:pt modelId="{F7FBDF24-733F-4BA9-8471-26D10E56D308}" type="sibTrans" cxnId="{F5702F70-70C3-4FE4-A4F7-F1BCBE44D2C4}">
      <dgm:prSet/>
      <dgm:spPr/>
      <dgm:t>
        <a:bodyPr/>
        <a:lstStyle/>
        <a:p>
          <a:endParaRPr lang="es-ES">
            <a:latin typeface="Century Gothic" panose="020B0502020202020204" pitchFamily="34" charset="0"/>
          </a:endParaRPr>
        </a:p>
      </dgm:t>
    </dgm:pt>
    <dgm:pt modelId="{68ACA4D7-0B99-4897-9396-2B557B1DC514}" type="pres">
      <dgm:prSet presAssocID="{D71A14D7-5EF2-47B6-9F23-9915429380F3}" presName="rootnode" presStyleCnt="0">
        <dgm:presLayoutVars>
          <dgm:chMax/>
          <dgm:chPref/>
          <dgm:dir/>
          <dgm:animLvl val="lvl"/>
        </dgm:presLayoutVars>
      </dgm:prSet>
      <dgm:spPr/>
    </dgm:pt>
    <dgm:pt modelId="{CC114363-516B-4409-9A86-67EB1D650438}" type="pres">
      <dgm:prSet presAssocID="{AEDD0D50-C550-4850-9C21-10651753A026}" presName="composite" presStyleCnt="0"/>
      <dgm:spPr/>
    </dgm:pt>
    <dgm:pt modelId="{4DEB5ECB-8D44-4397-82D8-FF383DD97023}" type="pres">
      <dgm:prSet presAssocID="{AEDD0D50-C550-4850-9C21-10651753A026}" presName="LShape" presStyleLbl="alignNode1" presStyleIdx="0" presStyleCnt="5"/>
      <dgm:spPr/>
    </dgm:pt>
    <dgm:pt modelId="{A755ECDF-8A40-441E-B6D7-028D22544FFE}" type="pres">
      <dgm:prSet presAssocID="{AEDD0D50-C550-4850-9C21-10651753A026}" presName="ParentText" presStyleLbl="revTx" presStyleIdx="0" presStyleCnt="3">
        <dgm:presLayoutVars>
          <dgm:chMax val="0"/>
          <dgm:chPref val="0"/>
          <dgm:bulletEnabled val="1"/>
        </dgm:presLayoutVars>
      </dgm:prSet>
      <dgm:spPr/>
    </dgm:pt>
    <dgm:pt modelId="{56C7B4C1-BE6C-43E9-BD09-F3DC5F5BC524}" type="pres">
      <dgm:prSet presAssocID="{AEDD0D50-C550-4850-9C21-10651753A026}" presName="Triangle" presStyleLbl="alignNode1" presStyleIdx="1" presStyleCnt="5"/>
      <dgm:spPr/>
    </dgm:pt>
    <dgm:pt modelId="{B3C75771-599D-4509-893D-4755F6776FC1}" type="pres">
      <dgm:prSet presAssocID="{18D8BAB5-F002-491E-A5B5-C3ADD9CB6FB2}" presName="sibTrans" presStyleCnt="0"/>
      <dgm:spPr/>
    </dgm:pt>
    <dgm:pt modelId="{6B4A8BC3-6CBE-4A54-BF8E-B842BCAACA4D}" type="pres">
      <dgm:prSet presAssocID="{18D8BAB5-F002-491E-A5B5-C3ADD9CB6FB2}" presName="space" presStyleCnt="0"/>
      <dgm:spPr/>
    </dgm:pt>
    <dgm:pt modelId="{F8C4F4C5-961D-424C-898A-289A162F8068}" type="pres">
      <dgm:prSet presAssocID="{40F60EE7-8D37-425B-84AB-2F2B74FE0A06}" presName="composite" presStyleCnt="0"/>
      <dgm:spPr/>
    </dgm:pt>
    <dgm:pt modelId="{8E7EB0D2-65E9-485A-B6F7-F1FA4EB3D62A}" type="pres">
      <dgm:prSet presAssocID="{40F60EE7-8D37-425B-84AB-2F2B74FE0A06}" presName="LShape" presStyleLbl="alignNode1" presStyleIdx="2" presStyleCnt="5"/>
      <dgm:spPr/>
    </dgm:pt>
    <dgm:pt modelId="{1F07901D-B317-48B5-94B0-0F587340DBE4}" type="pres">
      <dgm:prSet presAssocID="{40F60EE7-8D37-425B-84AB-2F2B74FE0A06}" presName="ParentText" presStyleLbl="revTx" presStyleIdx="1" presStyleCnt="3">
        <dgm:presLayoutVars>
          <dgm:chMax val="0"/>
          <dgm:chPref val="0"/>
          <dgm:bulletEnabled val="1"/>
        </dgm:presLayoutVars>
      </dgm:prSet>
      <dgm:spPr/>
    </dgm:pt>
    <dgm:pt modelId="{1599BDC5-EEA8-4272-A5C3-E1262331696C}" type="pres">
      <dgm:prSet presAssocID="{40F60EE7-8D37-425B-84AB-2F2B74FE0A06}" presName="Triangle" presStyleLbl="alignNode1" presStyleIdx="3" presStyleCnt="5"/>
      <dgm:spPr/>
    </dgm:pt>
    <dgm:pt modelId="{0978E1A4-C210-42D5-94A7-47F51BA84E8B}" type="pres">
      <dgm:prSet presAssocID="{5F4EBA60-D946-4BC5-9994-331D328D9896}" presName="sibTrans" presStyleCnt="0"/>
      <dgm:spPr/>
    </dgm:pt>
    <dgm:pt modelId="{57D209A8-0BF1-4EB3-B4F9-69554553C85A}" type="pres">
      <dgm:prSet presAssocID="{5F4EBA60-D946-4BC5-9994-331D328D9896}" presName="space" presStyleCnt="0"/>
      <dgm:spPr/>
    </dgm:pt>
    <dgm:pt modelId="{8EAC6042-3E89-4CED-B2F2-D2D0FD94D1CA}" type="pres">
      <dgm:prSet presAssocID="{BB5765F5-E9CF-4ACE-B3A2-F36330AB8AED}" presName="composite" presStyleCnt="0"/>
      <dgm:spPr/>
    </dgm:pt>
    <dgm:pt modelId="{300FF5CC-ABBA-4F82-93D5-988EC73219C7}" type="pres">
      <dgm:prSet presAssocID="{BB5765F5-E9CF-4ACE-B3A2-F36330AB8AED}" presName="LShape" presStyleLbl="alignNode1" presStyleIdx="4" presStyleCnt="5"/>
      <dgm:spPr/>
    </dgm:pt>
    <dgm:pt modelId="{0B05F04F-7D4B-4FB0-A203-A44438D20817}" type="pres">
      <dgm:prSet presAssocID="{BB5765F5-E9CF-4ACE-B3A2-F36330AB8AED}" presName="ParentText" presStyleLbl="revTx" presStyleIdx="2" presStyleCnt="3">
        <dgm:presLayoutVars>
          <dgm:chMax val="0"/>
          <dgm:chPref val="0"/>
          <dgm:bulletEnabled val="1"/>
        </dgm:presLayoutVars>
      </dgm:prSet>
      <dgm:spPr/>
    </dgm:pt>
  </dgm:ptLst>
  <dgm:cxnLst>
    <dgm:cxn modelId="{BBBBB504-5B96-4E18-A970-08A9DE311069}" type="presOf" srcId="{D71A14D7-5EF2-47B6-9F23-9915429380F3}" destId="{68ACA4D7-0B99-4897-9396-2B557B1DC514}" srcOrd="0" destOrd="0" presId="urn:microsoft.com/office/officeart/2009/3/layout/StepUpProcess"/>
    <dgm:cxn modelId="{59018564-B8A0-48EB-9215-B25B135D68EF}" type="presOf" srcId="{AEDD0D50-C550-4850-9C21-10651753A026}" destId="{A755ECDF-8A40-441E-B6D7-028D22544FFE}" srcOrd="0" destOrd="0" presId="urn:microsoft.com/office/officeart/2009/3/layout/StepUpProcess"/>
    <dgm:cxn modelId="{E5889569-E353-432A-94F7-A261A60D7C7C}" srcId="{D71A14D7-5EF2-47B6-9F23-9915429380F3}" destId="{40F60EE7-8D37-425B-84AB-2F2B74FE0A06}" srcOrd="1" destOrd="0" parTransId="{CADE80D7-076A-4BD4-8EDF-59DB9D179CE2}" sibTransId="{5F4EBA60-D946-4BC5-9994-331D328D9896}"/>
    <dgm:cxn modelId="{1CB8096A-4A51-4804-A6C6-13DD105F49C4}" type="presOf" srcId="{BB5765F5-E9CF-4ACE-B3A2-F36330AB8AED}" destId="{0B05F04F-7D4B-4FB0-A203-A44438D20817}" srcOrd="0" destOrd="0" presId="urn:microsoft.com/office/officeart/2009/3/layout/StepUpProcess"/>
    <dgm:cxn modelId="{F5702F70-70C3-4FE4-A4F7-F1BCBE44D2C4}" srcId="{D71A14D7-5EF2-47B6-9F23-9915429380F3}" destId="{BB5765F5-E9CF-4ACE-B3A2-F36330AB8AED}" srcOrd="2" destOrd="0" parTransId="{3E8516EA-BD7B-4483-98F3-CEBA71B56B37}" sibTransId="{F7FBDF24-733F-4BA9-8471-26D10E56D308}"/>
    <dgm:cxn modelId="{0D242BD7-263D-4609-9E38-4D669D6B9590}" type="presOf" srcId="{40F60EE7-8D37-425B-84AB-2F2B74FE0A06}" destId="{1F07901D-B317-48B5-94B0-0F587340DBE4}" srcOrd="0" destOrd="0" presId="urn:microsoft.com/office/officeart/2009/3/layout/StepUpProcess"/>
    <dgm:cxn modelId="{07C60BE0-2FCE-44B8-B4E5-15BD368A2E64}" srcId="{D71A14D7-5EF2-47B6-9F23-9915429380F3}" destId="{AEDD0D50-C550-4850-9C21-10651753A026}" srcOrd="0" destOrd="0" parTransId="{A8C865D5-191B-4AC8-A82B-90F3249231B8}" sibTransId="{18D8BAB5-F002-491E-A5B5-C3ADD9CB6FB2}"/>
    <dgm:cxn modelId="{9BFF7344-BD96-461E-B95D-F2B42BDCFE02}" type="presParOf" srcId="{68ACA4D7-0B99-4897-9396-2B557B1DC514}" destId="{CC114363-516B-4409-9A86-67EB1D650438}" srcOrd="0" destOrd="0" presId="urn:microsoft.com/office/officeart/2009/3/layout/StepUpProcess"/>
    <dgm:cxn modelId="{25FE43BC-2433-46D4-B7F2-BA02AACFB050}" type="presParOf" srcId="{CC114363-516B-4409-9A86-67EB1D650438}" destId="{4DEB5ECB-8D44-4397-82D8-FF383DD97023}" srcOrd="0" destOrd="0" presId="urn:microsoft.com/office/officeart/2009/3/layout/StepUpProcess"/>
    <dgm:cxn modelId="{F4CAB6A4-DAC7-4BB4-A776-B4F7E5167910}" type="presParOf" srcId="{CC114363-516B-4409-9A86-67EB1D650438}" destId="{A755ECDF-8A40-441E-B6D7-028D22544FFE}" srcOrd="1" destOrd="0" presId="urn:microsoft.com/office/officeart/2009/3/layout/StepUpProcess"/>
    <dgm:cxn modelId="{5A53D408-CC04-409F-9223-CA2BA63BDFFE}" type="presParOf" srcId="{CC114363-516B-4409-9A86-67EB1D650438}" destId="{56C7B4C1-BE6C-43E9-BD09-F3DC5F5BC524}" srcOrd="2" destOrd="0" presId="urn:microsoft.com/office/officeart/2009/3/layout/StepUpProcess"/>
    <dgm:cxn modelId="{9B0A7BA0-B29A-4621-8264-9940CF29E1A4}" type="presParOf" srcId="{68ACA4D7-0B99-4897-9396-2B557B1DC514}" destId="{B3C75771-599D-4509-893D-4755F6776FC1}" srcOrd="1" destOrd="0" presId="urn:microsoft.com/office/officeart/2009/3/layout/StepUpProcess"/>
    <dgm:cxn modelId="{1F6AF184-565D-422B-90BD-98D7357325E3}" type="presParOf" srcId="{B3C75771-599D-4509-893D-4755F6776FC1}" destId="{6B4A8BC3-6CBE-4A54-BF8E-B842BCAACA4D}" srcOrd="0" destOrd="0" presId="urn:microsoft.com/office/officeart/2009/3/layout/StepUpProcess"/>
    <dgm:cxn modelId="{0D9594C2-7861-4F5D-9368-5A6248F6AB55}" type="presParOf" srcId="{68ACA4D7-0B99-4897-9396-2B557B1DC514}" destId="{F8C4F4C5-961D-424C-898A-289A162F8068}" srcOrd="2" destOrd="0" presId="urn:microsoft.com/office/officeart/2009/3/layout/StepUpProcess"/>
    <dgm:cxn modelId="{CB560CCF-9B06-44E5-92C6-1C4D78603ABE}" type="presParOf" srcId="{F8C4F4C5-961D-424C-898A-289A162F8068}" destId="{8E7EB0D2-65E9-485A-B6F7-F1FA4EB3D62A}" srcOrd="0" destOrd="0" presId="urn:microsoft.com/office/officeart/2009/3/layout/StepUpProcess"/>
    <dgm:cxn modelId="{3B5095B1-D65B-4E07-BF09-50F55EBA52F7}" type="presParOf" srcId="{F8C4F4C5-961D-424C-898A-289A162F8068}" destId="{1F07901D-B317-48B5-94B0-0F587340DBE4}" srcOrd="1" destOrd="0" presId="urn:microsoft.com/office/officeart/2009/3/layout/StepUpProcess"/>
    <dgm:cxn modelId="{08C9A374-D05E-42FC-8E76-11B369C7F9F6}" type="presParOf" srcId="{F8C4F4C5-961D-424C-898A-289A162F8068}" destId="{1599BDC5-EEA8-4272-A5C3-E1262331696C}" srcOrd="2" destOrd="0" presId="urn:microsoft.com/office/officeart/2009/3/layout/StepUpProcess"/>
    <dgm:cxn modelId="{8B861583-6AEA-41CA-ABC8-9F60E8C49E6A}" type="presParOf" srcId="{68ACA4D7-0B99-4897-9396-2B557B1DC514}" destId="{0978E1A4-C210-42D5-94A7-47F51BA84E8B}" srcOrd="3" destOrd="0" presId="urn:microsoft.com/office/officeart/2009/3/layout/StepUpProcess"/>
    <dgm:cxn modelId="{4702887D-FFE0-47B0-9CEA-2474B7E5D5C4}" type="presParOf" srcId="{0978E1A4-C210-42D5-94A7-47F51BA84E8B}" destId="{57D209A8-0BF1-4EB3-B4F9-69554553C85A}" srcOrd="0" destOrd="0" presId="urn:microsoft.com/office/officeart/2009/3/layout/StepUpProcess"/>
    <dgm:cxn modelId="{B9CDEDA7-3DF3-4C12-88D7-BDEA64533854}" type="presParOf" srcId="{68ACA4D7-0B99-4897-9396-2B557B1DC514}" destId="{8EAC6042-3E89-4CED-B2F2-D2D0FD94D1CA}" srcOrd="4" destOrd="0" presId="urn:microsoft.com/office/officeart/2009/3/layout/StepUpProcess"/>
    <dgm:cxn modelId="{EE82FE33-05F2-42DA-B324-09BA9C8B70B0}" type="presParOf" srcId="{8EAC6042-3E89-4CED-B2F2-D2D0FD94D1CA}" destId="{300FF5CC-ABBA-4F82-93D5-988EC73219C7}" srcOrd="0" destOrd="0" presId="urn:microsoft.com/office/officeart/2009/3/layout/StepUpProcess"/>
    <dgm:cxn modelId="{9671450B-417A-4A20-BC46-5293B04683CD}" type="presParOf" srcId="{8EAC6042-3E89-4CED-B2F2-D2D0FD94D1CA}" destId="{0B05F04F-7D4B-4FB0-A203-A44438D2081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BC4699-C913-4B92-89D2-97AD190CFA05}" type="doc">
      <dgm:prSet loTypeId="urn:microsoft.com/office/officeart/2005/8/layout/hList6" loCatId="list" qsTypeId="urn:microsoft.com/office/officeart/2005/8/quickstyle/simple1" qsCatId="simple" csTypeId="urn:microsoft.com/office/officeart/2005/8/colors/accent1_4" csCatId="accent1" phldr="1"/>
      <dgm:spPr/>
    </dgm:pt>
    <dgm:pt modelId="{07305221-D522-4B57-A2D1-3405619E0B7B}">
      <dgm:prSet phldrT="[Texto]" custT="1"/>
      <dgm:spPr/>
      <dgm:t>
        <a:bodyPr/>
        <a:lstStyle/>
        <a:p>
          <a:pPr algn="ctr"/>
          <a:endParaRPr lang="es-ES" sz="1600" b="1" dirty="0">
            <a:latin typeface="Century Gothic" panose="020B0502020202020204" pitchFamily="34" charset="0"/>
          </a:endParaRPr>
        </a:p>
      </dgm:t>
    </dgm:pt>
    <dgm:pt modelId="{84933769-BC5C-45F6-AC16-01B09874B399}" type="parTrans" cxnId="{45E020B5-3B74-440B-8A7A-DC9F7C2ED2B3}">
      <dgm:prSet/>
      <dgm:spPr/>
      <dgm:t>
        <a:bodyPr/>
        <a:lstStyle/>
        <a:p>
          <a:pPr algn="ctr"/>
          <a:endParaRPr lang="es-ES" sz="1300" b="1">
            <a:latin typeface="Century Gothic" panose="020B0502020202020204" pitchFamily="34" charset="0"/>
          </a:endParaRPr>
        </a:p>
      </dgm:t>
    </dgm:pt>
    <dgm:pt modelId="{64ED7502-00F1-419E-A714-ABE0CEF20CB7}" type="sibTrans" cxnId="{45E020B5-3B74-440B-8A7A-DC9F7C2ED2B3}">
      <dgm:prSet/>
      <dgm:spPr/>
      <dgm:t>
        <a:bodyPr/>
        <a:lstStyle/>
        <a:p>
          <a:pPr algn="ctr"/>
          <a:endParaRPr lang="es-ES" sz="1300" b="1">
            <a:latin typeface="Century Gothic" panose="020B0502020202020204" pitchFamily="34" charset="0"/>
          </a:endParaRPr>
        </a:p>
      </dgm:t>
    </dgm:pt>
    <dgm:pt modelId="{2283158A-28AC-42C8-B94A-BF881B8D7AE3}">
      <dgm:prSet phldrT="[Texto]" custT="1"/>
      <dgm:spPr/>
      <dgm:t>
        <a:bodyPr/>
        <a:lstStyle/>
        <a:p>
          <a:pPr algn="ctr"/>
          <a:endParaRPr lang="es-ES" sz="1250" b="1" dirty="0">
            <a:solidFill>
              <a:srgbClr val="002060"/>
            </a:solidFill>
            <a:latin typeface="Century Gothic" panose="020B0502020202020204" pitchFamily="34" charset="0"/>
          </a:endParaRPr>
        </a:p>
      </dgm:t>
    </dgm:pt>
    <dgm:pt modelId="{D1F180AD-C823-4D93-9E74-413927282B8B}" type="parTrans" cxnId="{1C49F2C2-6178-42AB-9A2B-6E95044C991C}">
      <dgm:prSet/>
      <dgm:spPr/>
      <dgm:t>
        <a:bodyPr/>
        <a:lstStyle/>
        <a:p>
          <a:pPr algn="ctr"/>
          <a:endParaRPr lang="es-ES" sz="1300" b="1">
            <a:latin typeface="Century Gothic" panose="020B0502020202020204" pitchFamily="34" charset="0"/>
          </a:endParaRPr>
        </a:p>
      </dgm:t>
    </dgm:pt>
    <dgm:pt modelId="{26EAE619-1C91-4BFC-918A-2D31958786DC}" type="sibTrans" cxnId="{1C49F2C2-6178-42AB-9A2B-6E95044C991C}">
      <dgm:prSet/>
      <dgm:spPr/>
      <dgm:t>
        <a:bodyPr/>
        <a:lstStyle/>
        <a:p>
          <a:pPr algn="ctr"/>
          <a:endParaRPr lang="es-ES" sz="1300" b="1">
            <a:latin typeface="Century Gothic" panose="020B0502020202020204" pitchFamily="34" charset="0"/>
          </a:endParaRPr>
        </a:p>
      </dgm:t>
    </dgm:pt>
    <dgm:pt modelId="{2A8B3441-5C55-4F08-B0F8-C55895A4E3BB}">
      <dgm:prSet phldrT="[Texto]" custT="1"/>
      <dgm:spPr/>
      <dgm:t>
        <a:bodyPr/>
        <a:lstStyle/>
        <a:p>
          <a:pPr algn="ctr"/>
          <a:endParaRPr lang="es-ES" sz="1400" b="1" dirty="0">
            <a:latin typeface="Century Gothic" panose="020B0502020202020204" pitchFamily="34" charset="0"/>
          </a:endParaRPr>
        </a:p>
      </dgm:t>
    </dgm:pt>
    <dgm:pt modelId="{653CCA34-FC8D-46E8-BDCD-C93D897E8B7A}" type="parTrans" cxnId="{C0D57F5C-2F6A-4B9E-8757-4AECC8D38487}">
      <dgm:prSet/>
      <dgm:spPr/>
      <dgm:t>
        <a:bodyPr/>
        <a:lstStyle/>
        <a:p>
          <a:pPr algn="ctr"/>
          <a:endParaRPr lang="es-ES" sz="1300" b="1">
            <a:latin typeface="Century Gothic" panose="020B0502020202020204" pitchFamily="34" charset="0"/>
          </a:endParaRPr>
        </a:p>
      </dgm:t>
    </dgm:pt>
    <dgm:pt modelId="{D51B64C4-9B29-47E0-BEE5-963537411C5E}" type="sibTrans" cxnId="{C0D57F5C-2F6A-4B9E-8757-4AECC8D38487}">
      <dgm:prSet/>
      <dgm:spPr/>
      <dgm:t>
        <a:bodyPr/>
        <a:lstStyle/>
        <a:p>
          <a:pPr algn="ctr"/>
          <a:endParaRPr lang="es-ES" sz="1300" b="1">
            <a:latin typeface="Century Gothic" panose="020B0502020202020204" pitchFamily="34" charset="0"/>
          </a:endParaRPr>
        </a:p>
      </dgm:t>
    </dgm:pt>
    <dgm:pt modelId="{A9C683E4-05C6-4C85-AC8D-B215B7C52DBD}">
      <dgm:prSet phldrT="[Texto]" custT="1"/>
      <dgm:spPr/>
      <dgm:t>
        <a:bodyPr/>
        <a:lstStyle/>
        <a:p>
          <a:pPr algn="ctr"/>
          <a:endParaRPr lang="es-ES" sz="1050" b="1" dirty="0">
            <a:solidFill>
              <a:srgbClr val="002060"/>
            </a:solidFill>
            <a:latin typeface="Century Gothic" panose="020B0502020202020204" pitchFamily="34" charset="0"/>
          </a:endParaRPr>
        </a:p>
      </dgm:t>
    </dgm:pt>
    <dgm:pt modelId="{B0F6CAA7-E0BC-4E88-8117-090C9C76FD94}" type="parTrans" cxnId="{0C0E2625-3C39-495A-861A-AC9C5A3BD4D4}">
      <dgm:prSet/>
      <dgm:spPr/>
      <dgm:t>
        <a:bodyPr/>
        <a:lstStyle/>
        <a:p>
          <a:pPr algn="ctr"/>
          <a:endParaRPr lang="es-ES" sz="1300" b="1">
            <a:latin typeface="Century Gothic" panose="020B0502020202020204" pitchFamily="34" charset="0"/>
          </a:endParaRPr>
        </a:p>
      </dgm:t>
    </dgm:pt>
    <dgm:pt modelId="{3889C16C-72C1-4E3B-B857-170E347C0177}" type="sibTrans" cxnId="{0C0E2625-3C39-495A-861A-AC9C5A3BD4D4}">
      <dgm:prSet/>
      <dgm:spPr/>
      <dgm:t>
        <a:bodyPr/>
        <a:lstStyle/>
        <a:p>
          <a:pPr algn="ctr"/>
          <a:endParaRPr lang="es-ES" sz="1300" b="1">
            <a:latin typeface="Century Gothic" panose="020B0502020202020204" pitchFamily="34" charset="0"/>
          </a:endParaRPr>
        </a:p>
      </dgm:t>
    </dgm:pt>
    <dgm:pt modelId="{6C0EC19F-60A8-406D-ACD4-0CAF9AA253AA}">
      <dgm:prSet phldrT="[Texto]" custT="1"/>
      <dgm:spPr/>
      <dgm:t>
        <a:bodyPr/>
        <a:lstStyle/>
        <a:p>
          <a:pPr algn="ctr"/>
          <a:endParaRPr lang="es-ES" sz="1800" b="1" dirty="0">
            <a:latin typeface="Century Gothic" panose="020B0502020202020204" pitchFamily="34" charset="0"/>
          </a:endParaRPr>
        </a:p>
      </dgm:t>
    </dgm:pt>
    <dgm:pt modelId="{438C9CAE-82A4-443C-81AC-344A1D2AD8CB}" type="parTrans" cxnId="{0A3250A5-BCFF-4142-AB17-4E5ADA92C72B}">
      <dgm:prSet/>
      <dgm:spPr/>
      <dgm:t>
        <a:bodyPr/>
        <a:lstStyle/>
        <a:p>
          <a:pPr algn="ctr"/>
          <a:endParaRPr lang="es-ES" sz="1300" b="1">
            <a:latin typeface="Century Gothic" panose="020B0502020202020204" pitchFamily="34" charset="0"/>
          </a:endParaRPr>
        </a:p>
      </dgm:t>
    </dgm:pt>
    <dgm:pt modelId="{4C86B682-50BD-4613-9C92-E45D2508249A}" type="sibTrans" cxnId="{0A3250A5-BCFF-4142-AB17-4E5ADA92C72B}">
      <dgm:prSet/>
      <dgm:spPr/>
      <dgm:t>
        <a:bodyPr/>
        <a:lstStyle/>
        <a:p>
          <a:pPr algn="ctr"/>
          <a:endParaRPr lang="es-ES" sz="1300" b="1">
            <a:latin typeface="Century Gothic" panose="020B0502020202020204" pitchFamily="34" charset="0"/>
          </a:endParaRPr>
        </a:p>
      </dgm:t>
    </dgm:pt>
    <dgm:pt modelId="{012D3B9C-FF65-4DD1-9FEF-3476CE4C6094}" type="pres">
      <dgm:prSet presAssocID="{60BC4699-C913-4B92-89D2-97AD190CFA05}" presName="Name0" presStyleCnt="0">
        <dgm:presLayoutVars>
          <dgm:dir/>
          <dgm:resizeHandles val="exact"/>
        </dgm:presLayoutVars>
      </dgm:prSet>
      <dgm:spPr/>
    </dgm:pt>
    <dgm:pt modelId="{2FE6E7ED-A80F-4489-81F8-EABD4F41B224}" type="pres">
      <dgm:prSet presAssocID="{07305221-D522-4B57-A2D1-3405619E0B7B}" presName="node" presStyleLbl="node1" presStyleIdx="0" presStyleCnt="5" custScaleX="115708" custLinFactNeighborX="53666" custLinFactNeighborY="0">
        <dgm:presLayoutVars>
          <dgm:bulletEnabled val="1"/>
        </dgm:presLayoutVars>
      </dgm:prSet>
      <dgm:spPr/>
    </dgm:pt>
    <dgm:pt modelId="{B576682B-2AC7-40F4-A863-08ABCE6684F4}" type="pres">
      <dgm:prSet presAssocID="{64ED7502-00F1-419E-A714-ABE0CEF20CB7}" presName="sibTrans" presStyleCnt="0"/>
      <dgm:spPr/>
    </dgm:pt>
    <dgm:pt modelId="{2FF8D366-681F-4026-924C-290B281150B0}" type="pres">
      <dgm:prSet presAssocID="{6C0EC19F-60A8-406D-ACD4-0CAF9AA253AA}" presName="node" presStyleLbl="node1" presStyleIdx="1" presStyleCnt="5">
        <dgm:presLayoutVars>
          <dgm:bulletEnabled val="1"/>
        </dgm:presLayoutVars>
      </dgm:prSet>
      <dgm:spPr/>
    </dgm:pt>
    <dgm:pt modelId="{E80CF744-4F82-420C-829C-DB8F21974381}" type="pres">
      <dgm:prSet presAssocID="{4C86B682-50BD-4613-9C92-E45D2508249A}" presName="sibTrans" presStyleCnt="0"/>
      <dgm:spPr/>
    </dgm:pt>
    <dgm:pt modelId="{A2D5DECE-A40D-4CDF-BAC5-AA0F5DAF6A10}" type="pres">
      <dgm:prSet presAssocID="{A9C683E4-05C6-4C85-AC8D-B215B7C52DBD}" presName="node" presStyleLbl="node1" presStyleIdx="2" presStyleCnt="5">
        <dgm:presLayoutVars>
          <dgm:bulletEnabled val="1"/>
        </dgm:presLayoutVars>
      </dgm:prSet>
      <dgm:spPr/>
    </dgm:pt>
    <dgm:pt modelId="{B1F0A7B2-AC95-4EE3-832A-96C47A023A45}" type="pres">
      <dgm:prSet presAssocID="{3889C16C-72C1-4E3B-B857-170E347C0177}" presName="sibTrans" presStyleCnt="0"/>
      <dgm:spPr/>
    </dgm:pt>
    <dgm:pt modelId="{3ED0FB89-68D5-45AC-88C3-EB5D5E6045FA}" type="pres">
      <dgm:prSet presAssocID="{2283158A-28AC-42C8-B94A-BF881B8D7AE3}" presName="node" presStyleLbl="node1" presStyleIdx="3" presStyleCnt="5">
        <dgm:presLayoutVars>
          <dgm:bulletEnabled val="1"/>
        </dgm:presLayoutVars>
      </dgm:prSet>
      <dgm:spPr/>
    </dgm:pt>
    <dgm:pt modelId="{3C55BC12-B6D8-4E60-AF7E-82F33C4B1EA6}" type="pres">
      <dgm:prSet presAssocID="{26EAE619-1C91-4BFC-918A-2D31958786DC}" presName="sibTrans" presStyleCnt="0"/>
      <dgm:spPr/>
    </dgm:pt>
    <dgm:pt modelId="{8FC3A04F-C65F-48EB-83A0-B69B538DB39B}" type="pres">
      <dgm:prSet presAssocID="{2A8B3441-5C55-4F08-B0F8-C55895A4E3BB}" presName="node" presStyleLbl="node1" presStyleIdx="4" presStyleCnt="5" custLinFactNeighborX="-32355" custLinFactNeighborY="0">
        <dgm:presLayoutVars>
          <dgm:bulletEnabled val="1"/>
        </dgm:presLayoutVars>
      </dgm:prSet>
      <dgm:spPr/>
    </dgm:pt>
  </dgm:ptLst>
  <dgm:cxnLst>
    <dgm:cxn modelId="{59133116-9587-4411-B790-861141CCA6A3}" type="presOf" srcId="{07305221-D522-4B57-A2D1-3405619E0B7B}" destId="{2FE6E7ED-A80F-4489-81F8-EABD4F41B224}" srcOrd="0" destOrd="0" presId="urn:microsoft.com/office/officeart/2005/8/layout/hList6"/>
    <dgm:cxn modelId="{0C0E2625-3C39-495A-861A-AC9C5A3BD4D4}" srcId="{60BC4699-C913-4B92-89D2-97AD190CFA05}" destId="{A9C683E4-05C6-4C85-AC8D-B215B7C52DBD}" srcOrd="2" destOrd="0" parTransId="{B0F6CAA7-E0BC-4E88-8117-090C9C76FD94}" sibTransId="{3889C16C-72C1-4E3B-B857-170E347C0177}"/>
    <dgm:cxn modelId="{C0D57F5C-2F6A-4B9E-8757-4AECC8D38487}" srcId="{60BC4699-C913-4B92-89D2-97AD190CFA05}" destId="{2A8B3441-5C55-4F08-B0F8-C55895A4E3BB}" srcOrd="4" destOrd="0" parTransId="{653CCA34-FC8D-46E8-BDCD-C93D897E8B7A}" sibTransId="{D51B64C4-9B29-47E0-BEE5-963537411C5E}"/>
    <dgm:cxn modelId="{729BD57B-7632-4673-B852-8735D081FFDD}" type="presOf" srcId="{A9C683E4-05C6-4C85-AC8D-B215B7C52DBD}" destId="{A2D5DECE-A40D-4CDF-BAC5-AA0F5DAF6A10}" srcOrd="0" destOrd="0" presId="urn:microsoft.com/office/officeart/2005/8/layout/hList6"/>
    <dgm:cxn modelId="{E3D57098-C340-4B48-806C-F13161FF222D}" type="presOf" srcId="{6C0EC19F-60A8-406D-ACD4-0CAF9AA253AA}" destId="{2FF8D366-681F-4026-924C-290B281150B0}" srcOrd="0" destOrd="0" presId="urn:microsoft.com/office/officeart/2005/8/layout/hList6"/>
    <dgm:cxn modelId="{0A3250A5-BCFF-4142-AB17-4E5ADA92C72B}" srcId="{60BC4699-C913-4B92-89D2-97AD190CFA05}" destId="{6C0EC19F-60A8-406D-ACD4-0CAF9AA253AA}" srcOrd="1" destOrd="0" parTransId="{438C9CAE-82A4-443C-81AC-344A1D2AD8CB}" sibTransId="{4C86B682-50BD-4613-9C92-E45D2508249A}"/>
    <dgm:cxn modelId="{CACB04AC-9CCC-4A6D-B3FF-B18D4AC4EB0A}" type="presOf" srcId="{2A8B3441-5C55-4F08-B0F8-C55895A4E3BB}" destId="{8FC3A04F-C65F-48EB-83A0-B69B538DB39B}" srcOrd="0" destOrd="0" presId="urn:microsoft.com/office/officeart/2005/8/layout/hList6"/>
    <dgm:cxn modelId="{45E020B5-3B74-440B-8A7A-DC9F7C2ED2B3}" srcId="{60BC4699-C913-4B92-89D2-97AD190CFA05}" destId="{07305221-D522-4B57-A2D1-3405619E0B7B}" srcOrd="0" destOrd="0" parTransId="{84933769-BC5C-45F6-AC16-01B09874B399}" sibTransId="{64ED7502-00F1-419E-A714-ABE0CEF20CB7}"/>
    <dgm:cxn modelId="{C60888B8-6908-4472-93EF-43A9AF2B6F28}" type="presOf" srcId="{2283158A-28AC-42C8-B94A-BF881B8D7AE3}" destId="{3ED0FB89-68D5-45AC-88C3-EB5D5E6045FA}" srcOrd="0" destOrd="0" presId="urn:microsoft.com/office/officeart/2005/8/layout/hList6"/>
    <dgm:cxn modelId="{1C49F2C2-6178-42AB-9A2B-6E95044C991C}" srcId="{60BC4699-C913-4B92-89D2-97AD190CFA05}" destId="{2283158A-28AC-42C8-B94A-BF881B8D7AE3}" srcOrd="3" destOrd="0" parTransId="{D1F180AD-C823-4D93-9E74-413927282B8B}" sibTransId="{26EAE619-1C91-4BFC-918A-2D31958786DC}"/>
    <dgm:cxn modelId="{8E4B74E7-AE36-4E79-8155-216B5709C231}" type="presOf" srcId="{60BC4699-C913-4B92-89D2-97AD190CFA05}" destId="{012D3B9C-FF65-4DD1-9FEF-3476CE4C6094}" srcOrd="0" destOrd="0" presId="urn:microsoft.com/office/officeart/2005/8/layout/hList6"/>
    <dgm:cxn modelId="{1BA6C1EB-33AF-424A-8F3D-1D2B69E3AD68}" type="presParOf" srcId="{012D3B9C-FF65-4DD1-9FEF-3476CE4C6094}" destId="{2FE6E7ED-A80F-4489-81F8-EABD4F41B224}" srcOrd="0" destOrd="0" presId="urn:microsoft.com/office/officeart/2005/8/layout/hList6"/>
    <dgm:cxn modelId="{B17866A8-0010-4B86-9A7F-EAB46D48B522}" type="presParOf" srcId="{012D3B9C-FF65-4DD1-9FEF-3476CE4C6094}" destId="{B576682B-2AC7-40F4-A863-08ABCE6684F4}" srcOrd="1" destOrd="0" presId="urn:microsoft.com/office/officeart/2005/8/layout/hList6"/>
    <dgm:cxn modelId="{D7D4F914-BC17-4897-8694-40D2B1784749}" type="presParOf" srcId="{012D3B9C-FF65-4DD1-9FEF-3476CE4C6094}" destId="{2FF8D366-681F-4026-924C-290B281150B0}" srcOrd="2" destOrd="0" presId="urn:microsoft.com/office/officeart/2005/8/layout/hList6"/>
    <dgm:cxn modelId="{B35F4B0E-0F80-42EF-83EC-6B1AD2E0D789}" type="presParOf" srcId="{012D3B9C-FF65-4DD1-9FEF-3476CE4C6094}" destId="{E80CF744-4F82-420C-829C-DB8F21974381}" srcOrd="3" destOrd="0" presId="urn:microsoft.com/office/officeart/2005/8/layout/hList6"/>
    <dgm:cxn modelId="{7808946A-8550-4041-BEDA-E39B35D94199}" type="presParOf" srcId="{012D3B9C-FF65-4DD1-9FEF-3476CE4C6094}" destId="{A2D5DECE-A40D-4CDF-BAC5-AA0F5DAF6A10}" srcOrd="4" destOrd="0" presId="urn:microsoft.com/office/officeart/2005/8/layout/hList6"/>
    <dgm:cxn modelId="{4721B3F1-4A98-45EA-9E6B-F040A39611B9}" type="presParOf" srcId="{012D3B9C-FF65-4DD1-9FEF-3476CE4C6094}" destId="{B1F0A7B2-AC95-4EE3-832A-96C47A023A45}" srcOrd="5" destOrd="0" presId="urn:microsoft.com/office/officeart/2005/8/layout/hList6"/>
    <dgm:cxn modelId="{9E22F892-75A3-448D-80DD-7501416C4002}" type="presParOf" srcId="{012D3B9C-FF65-4DD1-9FEF-3476CE4C6094}" destId="{3ED0FB89-68D5-45AC-88C3-EB5D5E6045FA}" srcOrd="6" destOrd="0" presId="urn:microsoft.com/office/officeart/2005/8/layout/hList6"/>
    <dgm:cxn modelId="{79756E42-DACC-4471-B140-9F97DF3E5EAF}" type="presParOf" srcId="{012D3B9C-FF65-4DD1-9FEF-3476CE4C6094}" destId="{3C55BC12-B6D8-4E60-AF7E-82F33C4B1EA6}" srcOrd="7" destOrd="0" presId="urn:microsoft.com/office/officeart/2005/8/layout/hList6"/>
    <dgm:cxn modelId="{91B06962-1A15-43BF-983B-74AB6E454640}" type="presParOf" srcId="{012D3B9C-FF65-4DD1-9FEF-3476CE4C6094}" destId="{8FC3A04F-C65F-48EB-83A0-B69B538DB39B}"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6AED78-79CE-4ECA-A0B8-914C6D3F26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58AB96E-B7C9-432A-B25E-31A33ECAF4AF}">
      <dgm:prSet phldrT="[Texto]" custT="1"/>
      <dgm:spPr/>
      <dgm:t>
        <a:bodyPr/>
        <a:lstStyle/>
        <a:p>
          <a:r>
            <a:rPr lang="es-ES" sz="2000" b="1" dirty="0">
              <a:solidFill>
                <a:schemeClr val="bg1"/>
              </a:solidFill>
              <a:latin typeface="Century Gothic" panose="020B0502020202020204" pitchFamily="34" charset="0"/>
            </a:rPr>
            <a:t>Amealco</a:t>
          </a:r>
        </a:p>
        <a:p>
          <a:r>
            <a:rPr lang="es-ES" sz="2000" b="1" dirty="0">
              <a:solidFill>
                <a:schemeClr val="bg1"/>
              </a:solidFill>
              <a:latin typeface="Century Gothic" panose="020B0502020202020204" pitchFamily="34" charset="0"/>
            </a:rPr>
            <a:t>39</a:t>
          </a:r>
        </a:p>
      </dgm:t>
    </dgm:pt>
    <dgm:pt modelId="{B06C2DDC-0726-4BBC-AE3D-3530A8180454}" type="parTrans" cxnId="{587CCC88-9B88-4739-A539-222AF18F2755}">
      <dgm:prSet/>
      <dgm:spPr/>
      <dgm:t>
        <a:bodyPr/>
        <a:lstStyle/>
        <a:p>
          <a:endParaRPr lang="es-ES" b="1">
            <a:solidFill>
              <a:srgbClr val="002060"/>
            </a:solidFill>
            <a:latin typeface="Century Gothic" panose="020B0502020202020204" pitchFamily="34" charset="0"/>
          </a:endParaRPr>
        </a:p>
      </dgm:t>
    </dgm:pt>
    <dgm:pt modelId="{62F3747F-7E31-4BEF-95F1-1511235CB768}" type="sibTrans" cxnId="{587CCC88-9B88-4739-A539-222AF18F2755}">
      <dgm:prSet/>
      <dgm:spPr/>
      <dgm:t>
        <a:bodyPr/>
        <a:lstStyle/>
        <a:p>
          <a:endParaRPr lang="es-ES" b="1">
            <a:solidFill>
              <a:srgbClr val="002060"/>
            </a:solidFill>
            <a:latin typeface="Century Gothic" panose="020B0502020202020204" pitchFamily="34" charset="0"/>
          </a:endParaRPr>
        </a:p>
      </dgm:t>
    </dgm:pt>
    <dgm:pt modelId="{7A93231A-B9EA-417A-A89A-293267D25D08}">
      <dgm:prSet phldrT="[Texto]" custT="1"/>
      <dgm:spPr/>
      <dgm:t>
        <a:bodyPr/>
        <a:lstStyle/>
        <a:p>
          <a:r>
            <a:rPr lang="es-ES" sz="1800" b="1" dirty="0">
              <a:solidFill>
                <a:schemeClr val="bg1"/>
              </a:solidFill>
              <a:latin typeface="Century Gothic" panose="020B0502020202020204" pitchFamily="34" charset="0"/>
            </a:rPr>
            <a:t>Cadereyta</a:t>
          </a:r>
        </a:p>
        <a:p>
          <a:r>
            <a:rPr lang="es-ES" sz="1800" b="1" dirty="0">
              <a:solidFill>
                <a:schemeClr val="bg1"/>
              </a:solidFill>
              <a:latin typeface="Century Gothic" panose="020B0502020202020204" pitchFamily="34" charset="0"/>
            </a:rPr>
            <a:t>48</a:t>
          </a:r>
        </a:p>
      </dgm:t>
    </dgm:pt>
    <dgm:pt modelId="{7F21FAB7-9A10-4947-A819-A964B5628F83}" type="parTrans" cxnId="{C926B0D9-3F83-4EA6-B370-B1BC667CC914}">
      <dgm:prSet/>
      <dgm:spPr/>
      <dgm:t>
        <a:bodyPr/>
        <a:lstStyle/>
        <a:p>
          <a:endParaRPr lang="es-ES" b="1">
            <a:solidFill>
              <a:srgbClr val="002060"/>
            </a:solidFill>
            <a:latin typeface="Century Gothic" panose="020B0502020202020204" pitchFamily="34" charset="0"/>
          </a:endParaRPr>
        </a:p>
      </dgm:t>
    </dgm:pt>
    <dgm:pt modelId="{710674C3-CC32-4817-B52E-B58089B78270}" type="sibTrans" cxnId="{C926B0D9-3F83-4EA6-B370-B1BC667CC914}">
      <dgm:prSet/>
      <dgm:spPr/>
      <dgm:t>
        <a:bodyPr/>
        <a:lstStyle/>
        <a:p>
          <a:endParaRPr lang="es-ES" b="1">
            <a:solidFill>
              <a:srgbClr val="002060"/>
            </a:solidFill>
            <a:latin typeface="Century Gothic" panose="020B0502020202020204" pitchFamily="34" charset="0"/>
          </a:endParaRPr>
        </a:p>
      </dgm:t>
    </dgm:pt>
    <dgm:pt modelId="{E252B12D-89C6-4207-AED9-027D8CC5EAFE}">
      <dgm:prSet phldrT="[Texto]" custT="1"/>
      <dgm:spPr/>
      <dgm:t>
        <a:bodyPr/>
        <a:lstStyle/>
        <a:p>
          <a:r>
            <a:rPr lang="es-ES" sz="2000" b="1" dirty="0">
              <a:solidFill>
                <a:schemeClr val="bg1"/>
              </a:solidFill>
              <a:latin typeface="Century Gothic" panose="020B0502020202020204" pitchFamily="34" charset="0"/>
            </a:rPr>
            <a:t>Colón</a:t>
          </a:r>
        </a:p>
        <a:p>
          <a:r>
            <a:rPr lang="es-ES" sz="2000" b="1" dirty="0">
              <a:solidFill>
                <a:schemeClr val="bg1"/>
              </a:solidFill>
              <a:latin typeface="Century Gothic" panose="020B0502020202020204" pitchFamily="34" charset="0"/>
            </a:rPr>
            <a:t>16</a:t>
          </a:r>
        </a:p>
      </dgm:t>
    </dgm:pt>
    <dgm:pt modelId="{AAB12402-EC0D-4C6B-90A7-F53E3C9F915E}" type="parTrans" cxnId="{A09A9819-B9CF-4EEB-A79F-F83839AC840B}">
      <dgm:prSet/>
      <dgm:spPr/>
      <dgm:t>
        <a:bodyPr/>
        <a:lstStyle/>
        <a:p>
          <a:endParaRPr lang="es-ES" b="1">
            <a:solidFill>
              <a:srgbClr val="002060"/>
            </a:solidFill>
            <a:latin typeface="Century Gothic" panose="020B0502020202020204" pitchFamily="34" charset="0"/>
          </a:endParaRPr>
        </a:p>
      </dgm:t>
    </dgm:pt>
    <dgm:pt modelId="{440D1C2B-CCEE-4B24-B0E2-02D0C4E0EDBA}" type="sibTrans" cxnId="{A09A9819-B9CF-4EEB-A79F-F83839AC840B}">
      <dgm:prSet/>
      <dgm:spPr/>
      <dgm:t>
        <a:bodyPr/>
        <a:lstStyle/>
        <a:p>
          <a:endParaRPr lang="es-ES" b="1">
            <a:solidFill>
              <a:srgbClr val="002060"/>
            </a:solidFill>
            <a:latin typeface="Century Gothic" panose="020B0502020202020204" pitchFamily="34" charset="0"/>
          </a:endParaRPr>
        </a:p>
      </dgm:t>
    </dgm:pt>
    <dgm:pt modelId="{D74A9A30-BE1D-4476-8E6A-68D207686B1B}">
      <dgm:prSet phldrT="[Texto]" custT="1"/>
      <dgm:spPr/>
      <dgm:t>
        <a:bodyPr/>
        <a:lstStyle/>
        <a:p>
          <a:r>
            <a:rPr lang="es-ES" sz="1600" b="1" dirty="0">
              <a:solidFill>
                <a:schemeClr val="bg1"/>
              </a:solidFill>
              <a:latin typeface="Century Gothic" panose="020B0502020202020204" pitchFamily="34" charset="0"/>
            </a:rPr>
            <a:t>Corregidora </a:t>
          </a:r>
        </a:p>
        <a:p>
          <a:r>
            <a:rPr lang="es-ES" sz="1600" b="1" dirty="0">
              <a:solidFill>
                <a:schemeClr val="bg1"/>
              </a:solidFill>
              <a:latin typeface="Century Gothic" panose="020B0502020202020204" pitchFamily="34" charset="0"/>
            </a:rPr>
            <a:t>8</a:t>
          </a:r>
        </a:p>
      </dgm:t>
    </dgm:pt>
    <dgm:pt modelId="{46DA6C21-07AA-4CDA-B83E-CAB89BB5E748}" type="parTrans" cxnId="{12564A34-0A2A-4B40-9ED2-469FBE50275F}">
      <dgm:prSet/>
      <dgm:spPr/>
      <dgm:t>
        <a:bodyPr/>
        <a:lstStyle/>
        <a:p>
          <a:endParaRPr lang="es-ES" b="1">
            <a:solidFill>
              <a:srgbClr val="002060"/>
            </a:solidFill>
            <a:latin typeface="Century Gothic" panose="020B0502020202020204" pitchFamily="34" charset="0"/>
          </a:endParaRPr>
        </a:p>
      </dgm:t>
    </dgm:pt>
    <dgm:pt modelId="{A2096EBC-A543-42EF-BC6F-7C80D496707B}" type="sibTrans" cxnId="{12564A34-0A2A-4B40-9ED2-469FBE50275F}">
      <dgm:prSet/>
      <dgm:spPr/>
      <dgm:t>
        <a:bodyPr/>
        <a:lstStyle/>
        <a:p>
          <a:endParaRPr lang="es-ES" b="1">
            <a:solidFill>
              <a:srgbClr val="002060"/>
            </a:solidFill>
            <a:latin typeface="Century Gothic" panose="020B0502020202020204" pitchFamily="34" charset="0"/>
          </a:endParaRPr>
        </a:p>
      </dgm:t>
    </dgm:pt>
    <dgm:pt modelId="{6DEC48D2-724A-4E3B-BDAA-21451658EE4E}">
      <dgm:prSet phldrT="[Texto]" custT="1"/>
      <dgm:spPr/>
      <dgm:t>
        <a:bodyPr/>
        <a:lstStyle/>
        <a:p>
          <a:r>
            <a:rPr lang="es-ES" sz="1800" b="1" dirty="0">
              <a:solidFill>
                <a:schemeClr val="bg1"/>
              </a:solidFill>
              <a:latin typeface="Century Gothic" panose="020B0502020202020204" pitchFamily="34" charset="0"/>
            </a:rPr>
            <a:t>Tequis-quiapan</a:t>
          </a:r>
        </a:p>
        <a:p>
          <a:r>
            <a:rPr lang="es-ES" sz="1800" b="1" dirty="0">
              <a:solidFill>
                <a:schemeClr val="bg1"/>
              </a:solidFill>
              <a:latin typeface="Century Gothic" panose="020B0502020202020204" pitchFamily="34" charset="0"/>
            </a:rPr>
            <a:t>3</a:t>
          </a:r>
        </a:p>
      </dgm:t>
    </dgm:pt>
    <dgm:pt modelId="{27869B4B-4E9A-44FF-A349-FD7933BD047F}" type="parTrans" cxnId="{9EE96F97-F237-48DE-817F-5783B18E3A00}">
      <dgm:prSet/>
      <dgm:spPr/>
      <dgm:t>
        <a:bodyPr/>
        <a:lstStyle/>
        <a:p>
          <a:endParaRPr lang="es-ES" b="1">
            <a:solidFill>
              <a:srgbClr val="002060"/>
            </a:solidFill>
            <a:latin typeface="Century Gothic" panose="020B0502020202020204" pitchFamily="34" charset="0"/>
          </a:endParaRPr>
        </a:p>
      </dgm:t>
    </dgm:pt>
    <dgm:pt modelId="{0500148F-B93C-404C-8D02-76363F0F5500}" type="sibTrans" cxnId="{9EE96F97-F237-48DE-817F-5783B18E3A00}">
      <dgm:prSet/>
      <dgm:spPr/>
      <dgm:t>
        <a:bodyPr/>
        <a:lstStyle/>
        <a:p>
          <a:endParaRPr lang="es-ES" b="1">
            <a:solidFill>
              <a:srgbClr val="002060"/>
            </a:solidFill>
            <a:latin typeface="Century Gothic" panose="020B0502020202020204" pitchFamily="34" charset="0"/>
          </a:endParaRPr>
        </a:p>
      </dgm:t>
    </dgm:pt>
    <dgm:pt modelId="{2BEF087C-680D-4843-838D-A116F3FEA09B}">
      <dgm:prSet phldrT="[Texto]" custT="1"/>
      <dgm:spPr/>
      <dgm:t>
        <a:bodyPr/>
        <a:lstStyle/>
        <a:p>
          <a:r>
            <a:rPr lang="es-ES" sz="1800" b="1" dirty="0">
              <a:solidFill>
                <a:schemeClr val="bg1"/>
              </a:solidFill>
              <a:latin typeface="Century Gothic" panose="020B0502020202020204" pitchFamily="34" charset="0"/>
            </a:rPr>
            <a:t>Ezequiel Montes</a:t>
          </a:r>
        </a:p>
        <a:p>
          <a:r>
            <a:rPr lang="es-ES" sz="1800" b="1" dirty="0">
              <a:solidFill>
                <a:schemeClr val="bg1"/>
              </a:solidFill>
              <a:latin typeface="Century Gothic" panose="020B0502020202020204" pitchFamily="34" charset="0"/>
            </a:rPr>
            <a:t>12</a:t>
          </a:r>
        </a:p>
      </dgm:t>
    </dgm:pt>
    <dgm:pt modelId="{490D36F6-68BE-426A-AC1D-F23BC80B079C}" type="parTrans" cxnId="{9DBA1AEA-393E-4B72-A321-C61B7105D3C1}">
      <dgm:prSet/>
      <dgm:spPr/>
      <dgm:t>
        <a:bodyPr/>
        <a:lstStyle/>
        <a:p>
          <a:endParaRPr lang="es-ES" b="1">
            <a:solidFill>
              <a:srgbClr val="002060"/>
            </a:solidFill>
            <a:latin typeface="Century Gothic" panose="020B0502020202020204" pitchFamily="34" charset="0"/>
          </a:endParaRPr>
        </a:p>
      </dgm:t>
    </dgm:pt>
    <dgm:pt modelId="{D6A2237F-BC5E-41B9-B2B3-CDBBAACCDFAF}" type="sibTrans" cxnId="{9DBA1AEA-393E-4B72-A321-C61B7105D3C1}">
      <dgm:prSet/>
      <dgm:spPr/>
      <dgm:t>
        <a:bodyPr/>
        <a:lstStyle/>
        <a:p>
          <a:endParaRPr lang="es-ES" b="1">
            <a:solidFill>
              <a:srgbClr val="002060"/>
            </a:solidFill>
            <a:latin typeface="Century Gothic" panose="020B0502020202020204" pitchFamily="34" charset="0"/>
          </a:endParaRPr>
        </a:p>
      </dgm:t>
    </dgm:pt>
    <dgm:pt modelId="{42166681-7774-41C5-A08A-F3A0D7886566}">
      <dgm:prSet phldrT="[Texto]" custT="1"/>
      <dgm:spPr/>
      <dgm:t>
        <a:bodyPr/>
        <a:lstStyle/>
        <a:p>
          <a:r>
            <a:rPr lang="es-ES" sz="1800" b="1" dirty="0">
              <a:solidFill>
                <a:schemeClr val="bg1"/>
              </a:solidFill>
              <a:latin typeface="Century Gothic" panose="020B0502020202020204" pitchFamily="34" charset="0"/>
            </a:rPr>
            <a:t>El Marques</a:t>
          </a:r>
        </a:p>
        <a:p>
          <a:r>
            <a:rPr lang="es-ES" sz="1800" b="1" dirty="0">
              <a:solidFill>
                <a:schemeClr val="bg1"/>
              </a:solidFill>
              <a:latin typeface="Century Gothic" panose="020B0502020202020204" pitchFamily="34" charset="0"/>
            </a:rPr>
            <a:t>13</a:t>
          </a:r>
        </a:p>
      </dgm:t>
    </dgm:pt>
    <dgm:pt modelId="{22E26251-47BB-444B-A3F1-FAA8EC7558BD}" type="parTrans" cxnId="{75F0DC38-8561-4833-9435-181BCF140A50}">
      <dgm:prSet/>
      <dgm:spPr/>
      <dgm:t>
        <a:bodyPr/>
        <a:lstStyle/>
        <a:p>
          <a:endParaRPr lang="es-ES" b="1">
            <a:solidFill>
              <a:srgbClr val="002060"/>
            </a:solidFill>
            <a:latin typeface="Century Gothic" panose="020B0502020202020204" pitchFamily="34" charset="0"/>
          </a:endParaRPr>
        </a:p>
      </dgm:t>
    </dgm:pt>
    <dgm:pt modelId="{F35EE0B1-FD4E-46B7-AEE3-5585ABA914E2}" type="sibTrans" cxnId="{75F0DC38-8561-4833-9435-181BCF140A50}">
      <dgm:prSet/>
      <dgm:spPr/>
      <dgm:t>
        <a:bodyPr/>
        <a:lstStyle/>
        <a:p>
          <a:endParaRPr lang="es-ES" b="1">
            <a:solidFill>
              <a:srgbClr val="002060"/>
            </a:solidFill>
            <a:latin typeface="Century Gothic" panose="020B0502020202020204" pitchFamily="34" charset="0"/>
          </a:endParaRPr>
        </a:p>
      </dgm:t>
    </dgm:pt>
    <dgm:pt modelId="{ADDB70A0-6190-4882-BBC5-D2C026365BF8}">
      <dgm:prSet phldrT="[Texto]" custT="1"/>
      <dgm:spPr/>
      <dgm:t>
        <a:bodyPr/>
        <a:lstStyle/>
        <a:p>
          <a:r>
            <a:rPr lang="es-ES" sz="2000" b="1" dirty="0">
              <a:solidFill>
                <a:schemeClr val="bg1"/>
              </a:solidFill>
              <a:latin typeface="Century Gothic" panose="020B0502020202020204" pitchFamily="34" charset="0"/>
            </a:rPr>
            <a:t>Huimilpan</a:t>
          </a:r>
        </a:p>
        <a:p>
          <a:r>
            <a:rPr lang="es-ES" sz="2000" b="1" dirty="0">
              <a:solidFill>
                <a:schemeClr val="bg1"/>
              </a:solidFill>
              <a:latin typeface="Century Gothic" panose="020B0502020202020204" pitchFamily="34" charset="0"/>
            </a:rPr>
            <a:t>13</a:t>
          </a:r>
        </a:p>
      </dgm:t>
    </dgm:pt>
    <dgm:pt modelId="{9E47034C-9501-4FA3-BF8C-E692CF9021E9}" type="parTrans" cxnId="{1EEBFCA4-12D7-4CC5-B660-7A7DBDCABA6D}">
      <dgm:prSet/>
      <dgm:spPr/>
      <dgm:t>
        <a:bodyPr/>
        <a:lstStyle/>
        <a:p>
          <a:endParaRPr lang="es-ES" b="1">
            <a:solidFill>
              <a:srgbClr val="002060"/>
            </a:solidFill>
            <a:latin typeface="Century Gothic" panose="020B0502020202020204" pitchFamily="34" charset="0"/>
          </a:endParaRPr>
        </a:p>
      </dgm:t>
    </dgm:pt>
    <dgm:pt modelId="{3A4E6508-9A67-48E2-8E17-434346335955}" type="sibTrans" cxnId="{1EEBFCA4-12D7-4CC5-B660-7A7DBDCABA6D}">
      <dgm:prSet/>
      <dgm:spPr/>
      <dgm:t>
        <a:bodyPr/>
        <a:lstStyle/>
        <a:p>
          <a:endParaRPr lang="es-ES" b="1">
            <a:solidFill>
              <a:srgbClr val="002060"/>
            </a:solidFill>
            <a:latin typeface="Century Gothic" panose="020B0502020202020204" pitchFamily="34" charset="0"/>
          </a:endParaRPr>
        </a:p>
      </dgm:t>
    </dgm:pt>
    <dgm:pt modelId="{62E2CD48-3CBE-47BF-9BEC-EC93FA7ABC60}">
      <dgm:prSet phldrT="[Texto]" custT="1"/>
      <dgm:spPr/>
      <dgm:t>
        <a:bodyPr/>
        <a:lstStyle/>
        <a:p>
          <a:r>
            <a:rPr lang="es-ES" sz="2000" b="1" dirty="0">
              <a:solidFill>
                <a:schemeClr val="bg1"/>
              </a:solidFill>
              <a:latin typeface="Century Gothic" panose="020B0502020202020204" pitchFamily="34" charset="0"/>
            </a:rPr>
            <a:t>Jalpan</a:t>
          </a:r>
        </a:p>
        <a:p>
          <a:r>
            <a:rPr lang="es-ES" sz="2000" b="1" dirty="0">
              <a:solidFill>
                <a:schemeClr val="bg1"/>
              </a:solidFill>
              <a:latin typeface="Century Gothic" panose="020B0502020202020204" pitchFamily="34" charset="0"/>
            </a:rPr>
            <a:t>12</a:t>
          </a:r>
        </a:p>
      </dgm:t>
    </dgm:pt>
    <dgm:pt modelId="{F52B480B-6237-43DD-8B80-797F41B62E42}" type="parTrans" cxnId="{D6DD10D8-03F6-40B1-A372-FBFA8B94FB68}">
      <dgm:prSet/>
      <dgm:spPr/>
      <dgm:t>
        <a:bodyPr/>
        <a:lstStyle/>
        <a:p>
          <a:endParaRPr lang="es-ES" b="1">
            <a:solidFill>
              <a:srgbClr val="002060"/>
            </a:solidFill>
            <a:latin typeface="Century Gothic" panose="020B0502020202020204" pitchFamily="34" charset="0"/>
          </a:endParaRPr>
        </a:p>
      </dgm:t>
    </dgm:pt>
    <dgm:pt modelId="{DEBE2015-D442-4B8B-9D90-937D89DCD1AA}" type="sibTrans" cxnId="{D6DD10D8-03F6-40B1-A372-FBFA8B94FB68}">
      <dgm:prSet/>
      <dgm:spPr/>
      <dgm:t>
        <a:bodyPr/>
        <a:lstStyle/>
        <a:p>
          <a:endParaRPr lang="es-ES" b="1">
            <a:solidFill>
              <a:srgbClr val="002060"/>
            </a:solidFill>
            <a:latin typeface="Century Gothic" panose="020B0502020202020204" pitchFamily="34" charset="0"/>
          </a:endParaRPr>
        </a:p>
      </dgm:t>
    </dgm:pt>
    <dgm:pt modelId="{0DEBFE0F-A363-4ECA-BCB7-4D676AE33F2A}">
      <dgm:prSet phldrT="[Texto]" custT="1"/>
      <dgm:spPr/>
      <dgm:t>
        <a:bodyPr/>
        <a:lstStyle/>
        <a:p>
          <a:r>
            <a:rPr lang="es-ES" sz="1800" b="1" dirty="0">
              <a:solidFill>
                <a:schemeClr val="bg1"/>
              </a:solidFill>
              <a:latin typeface="Century Gothic" panose="020B0502020202020204" pitchFamily="34" charset="0"/>
            </a:rPr>
            <a:t>Landa de Matamoros</a:t>
          </a:r>
        </a:p>
        <a:p>
          <a:r>
            <a:rPr lang="es-ES" sz="1800" b="1" dirty="0">
              <a:solidFill>
                <a:schemeClr val="bg1"/>
              </a:solidFill>
              <a:latin typeface="Century Gothic" panose="020B0502020202020204" pitchFamily="34" charset="0"/>
            </a:rPr>
            <a:t>17</a:t>
          </a:r>
        </a:p>
      </dgm:t>
    </dgm:pt>
    <dgm:pt modelId="{DC89D724-CD60-41C1-94F1-4AA888FF12BD}" type="parTrans" cxnId="{B14B1574-377F-41A5-9C03-1A5AB5B560D4}">
      <dgm:prSet/>
      <dgm:spPr/>
      <dgm:t>
        <a:bodyPr/>
        <a:lstStyle/>
        <a:p>
          <a:endParaRPr lang="es-ES" b="1">
            <a:solidFill>
              <a:srgbClr val="002060"/>
            </a:solidFill>
            <a:latin typeface="Century Gothic" panose="020B0502020202020204" pitchFamily="34" charset="0"/>
          </a:endParaRPr>
        </a:p>
      </dgm:t>
    </dgm:pt>
    <dgm:pt modelId="{7DDA98E8-F883-4E57-966A-B8383FA9D653}" type="sibTrans" cxnId="{B14B1574-377F-41A5-9C03-1A5AB5B560D4}">
      <dgm:prSet/>
      <dgm:spPr/>
      <dgm:t>
        <a:bodyPr/>
        <a:lstStyle/>
        <a:p>
          <a:endParaRPr lang="es-ES" b="1">
            <a:solidFill>
              <a:srgbClr val="002060"/>
            </a:solidFill>
            <a:latin typeface="Century Gothic" panose="020B0502020202020204" pitchFamily="34" charset="0"/>
          </a:endParaRPr>
        </a:p>
      </dgm:t>
    </dgm:pt>
    <dgm:pt modelId="{AC4F07B2-1E2D-4AFD-9D3E-339C9F518DAB}">
      <dgm:prSet phldrT="[Texto]" custT="1"/>
      <dgm:spPr/>
      <dgm:t>
        <a:bodyPr/>
        <a:lstStyle/>
        <a:p>
          <a:r>
            <a:rPr lang="es-ES" sz="2000" b="1" dirty="0">
              <a:solidFill>
                <a:schemeClr val="bg1"/>
              </a:solidFill>
              <a:latin typeface="Century Gothic" panose="020B0502020202020204" pitchFamily="34" charset="0"/>
            </a:rPr>
            <a:t>Pedro Escobedo 9</a:t>
          </a:r>
        </a:p>
      </dgm:t>
    </dgm:pt>
    <dgm:pt modelId="{599A5885-4A97-402B-B721-524879F67759}" type="parTrans" cxnId="{610107FB-0D71-42FC-BC13-7AFA375EC893}">
      <dgm:prSet/>
      <dgm:spPr/>
      <dgm:t>
        <a:bodyPr/>
        <a:lstStyle/>
        <a:p>
          <a:endParaRPr lang="es-ES" b="1">
            <a:solidFill>
              <a:srgbClr val="002060"/>
            </a:solidFill>
            <a:latin typeface="Century Gothic" panose="020B0502020202020204" pitchFamily="34" charset="0"/>
          </a:endParaRPr>
        </a:p>
      </dgm:t>
    </dgm:pt>
    <dgm:pt modelId="{2A3F4A02-635D-468B-830C-60530940D882}" type="sibTrans" cxnId="{610107FB-0D71-42FC-BC13-7AFA375EC893}">
      <dgm:prSet/>
      <dgm:spPr/>
      <dgm:t>
        <a:bodyPr/>
        <a:lstStyle/>
        <a:p>
          <a:endParaRPr lang="es-ES" b="1">
            <a:solidFill>
              <a:srgbClr val="002060"/>
            </a:solidFill>
            <a:latin typeface="Century Gothic" panose="020B0502020202020204" pitchFamily="34" charset="0"/>
          </a:endParaRPr>
        </a:p>
      </dgm:t>
    </dgm:pt>
    <dgm:pt modelId="{D964E279-F642-4CAA-9AAA-863667DCFE1D}">
      <dgm:prSet phldrT="[Texto]" custT="1"/>
      <dgm:spPr/>
      <dgm:t>
        <a:bodyPr/>
        <a:lstStyle/>
        <a:p>
          <a:r>
            <a:rPr lang="es-ES" sz="2000" b="1" dirty="0">
              <a:solidFill>
                <a:schemeClr val="bg1"/>
              </a:solidFill>
              <a:latin typeface="Century Gothic" panose="020B0502020202020204" pitchFamily="34" charset="0"/>
            </a:rPr>
            <a:t>Peñamiller</a:t>
          </a:r>
        </a:p>
        <a:p>
          <a:r>
            <a:rPr lang="es-ES" sz="2000" b="1" dirty="0">
              <a:solidFill>
                <a:schemeClr val="bg1"/>
              </a:solidFill>
              <a:latin typeface="Century Gothic" panose="020B0502020202020204" pitchFamily="34" charset="0"/>
            </a:rPr>
            <a:t>22</a:t>
          </a:r>
        </a:p>
      </dgm:t>
    </dgm:pt>
    <dgm:pt modelId="{70FEAA5F-A3BA-45A6-8924-F73AB9D15D4B}" type="parTrans" cxnId="{C208439F-3A99-4354-B64D-B49F954E01B0}">
      <dgm:prSet/>
      <dgm:spPr/>
      <dgm:t>
        <a:bodyPr/>
        <a:lstStyle/>
        <a:p>
          <a:endParaRPr lang="es-ES" b="1">
            <a:solidFill>
              <a:srgbClr val="002060"/>
            </a:solidFill>
            <a:latin typeface="Century Gothic" panose="020B0502020202020204" pitchFamily="34" charset="0"/>
          </a:endParaRPr>
        </a:p>
      </dgm:t>
    </dgm:pt>
    <dgm:pt modelId="{828169B2-FC81-4A05-8FE5-7B11A312532B}" type="sibTrans" cxnId="{C208439F-3A99-4354-B64D-B49F954E01B0}">
      <dgm:prSet/>
      <dgm:spPr/>
      <dgm:t>
        <a:bodyPr/>
        <a:lstStyle/>
        <a:p>
          <a:endParaRPr lang="es-ES" b="1">
            <a:solidFill>
              <a:srgbClr val="002060"/>
            </a:solidFill>
            <a:latin typeface="Century Gothic" panose="020B0502020202020204" pitchFamily="34" charset="0"/>
          </a:endParaRPr>
        </a:p>
      </dgm:t>
    </dgm:pt>
    <dgm:pt modelId="{DAFA1D7F-0F46-4CD3-8BEC-538722FEC522}">
      <dgm:prSet phldrT="[Texto]" custT="1"/>
      <dgm:spPr/>
      <dgm:t>
        <a:bodyPr/>
        <a:lstStyle/>
        <a:p>
          <a:r>
            <a:rPr lang="es-ES" sz="1800" b="1" dirty="0">
              <a:solidFill>
                <a:schemeClr val="bg1"/>
              </a:solidFill>
              <a:latin typeface="Century Gothic" panose="020B0502020202020204" pitchFamily="34" charset="0"/>
            </a:rPr>
            <a:t>Pinal de Amoles</a:t>
          </a:r>
        </a:p>
        <a:p>
          <a:r>
            <a:rPr lang="es-ES" sz="1800" b="1" dirty="0">
              <a:solidFill>
                <a:schemeClr val="bg1"/>
              </a:solidFill>
              <a:latin typeface="Century Gothic" panose="020B0502020202020204" pitchFamily="34" charset="0"/>
            </a:rPr>
            <a:t>29</a:t>
          </a:r>
        </a:p>
      </dgm:t>
    </dgm:pt>
    <dgm:pt modelId="{233CF221-D89A-4707-A4FC-0638099B7B6A}" type="parTrans" cxnId="{3EC184A4-F637-4357-8B94-52B224B2A866}">
      <dgm:prSet/>
      <dgm:spPr/>
      <dgm:t>
        <a:bodyPr/>
        <a:lstStyle/>
        <a:p>
          <a:endParaRPr lang="es-ES" b="1">
            <a:solidFill>
              <a:srgbClr val="002060"/>
            </a:solidFill>
            <a:latin typeface="Century Gothic" panose="020B0502020202020204" pitchFamily="34" charset="0"/>
          </a:endParaRPr>
        </a:p>
      </dgm:t>
    </dgm:pt>
    <dgm:pt modelId="{5DFFA260-5C88-4BDD-B27B-62871A015135}" type="sibTrans" cxnId="{3EC184A4-F637-4357-8B94-52B224B2A866}">
      <dgm:prSet/>
      <dgm:spPr/>
      <dgm:t>
        <a:bodyPr/>
        <a:lstStyle/>
        <a:p>
          <a:endParaRPr lang="es-ES" b="1">
            <a:solidFill>
              <a:srgbClr val="002060"/>
            </a:solidFill>
            <a:latin typeface="Century Gothic" panose="020B0502020202020204" pitchFamily="34" charset="0"/>
          </a:endParaRPr>
        </a:p>
      </dgm:t>
    </dgm:pt>
    <dgm:pt modelId="{F0CF7C43-F346-40D4-9853-46494F82A001}">
      <dgm:prSet phldrT="[Texto]" custT="1"/>
      <dgm:spPr/>
      <dgm:t>
        <a:bodyPr/>
        <a:lstStyle/>
        <a:p>
          <a:r>
            <a:rPr lang="es-ES" sz="2000" b="1" dirty="0">
              <a:solidFill>
                <a:schemeClr val="bg1"/>
              </a:solidFill>
              <a:latin typeface="Century Gothic" panose="020B0502020202020204" pitchFamily="34" charset="0"/>
            </a:rPr>
            <a:t>Querétaro</a:t>
          </a:r>
        </a:p>
        <a:p>
          <a:r>
            <a:rPr lang="es-ES" sz="2000" b="1" dirty="0">
              <a:solidFill>
                <a:schemeClr val="bg1"/>
              </a:solidFill>
              <a:latin typeface="Century Gothic" panose="020B0502020202020204" pitchFamily="34" charset="0"/>
            </a:rPr>
            <a:t>42</a:t>
          </a:r>
        </a:p>
      </dgm:t>
    </dgm:pt>
    <dgm:pt modelId="{CE5AD3C7-973A-482B-88CA-89784F5A5A25}" type="parTrans" cxnId="{CABDE86B-7C53-4C18-81D2-B9AF16F0783A}">
      <dgm:prSet/>
      <dgm:spPr/>
      <dgm:t>
        <a:bodyPr/>
        <a:lstStyle/>
        <a:p>
          <a:endParaRPr lang="es-ES" b="1">
            <a:solidFill>
              <a:srgbClr val="002060"/>
            </a:solidFill>
            <a:latin typeface="Century Gothic" panose="020B0502020202020204" pitchFamily="34" charset="0"/>
          </a:endParaRPr>
        </a:p>
      </dgm:t>
    </dgm:pt>
    <dgm:pt modelId="{C7C5CDEA-2FFB-4641-A465-5954CFEE54BF}" type="sibTrans" cxnId="{CABDE86B-7C53-4C18-81D2-B9AF16F0783A}">
      <dgm:prSet/>
      <dgm:spPr/>
      <dgm:t>
        <a:bodyPr/>
        <a:lstStyle/>
        <a:p>
          <a:endParaRPr lang="es-ES" b="1">
            <a:solidFill>
              <a:srgbClr val="002060"/>
            </a:solidFill>
            <a:latin typeface="Century Gothic" panose="020B0502020202020204" pitchFamily="34" charset="0"/>
          </a:endParaRPr>
        </a:p>
      </dgm:t>
    </dgm:pt>
    <dgm:pt modelId="{573127C8-94A9-4E1D-8F16-6CC00D784775}">
      <dgm:prSet phldrT="[Texto]" custT="1"/>
      <dgm:spPr/>
      <dgm:t>
        <a:bodyPr/>
        <a:lstStyle/>
        <a:p>
          <a:r>
            <a:rPr lang="es-ES" sz="1800" b="1" dirty="0">
              <a:solidFill>
                <a:schemeClr val="bg1"/>
              </a:solidFill>
              <a:latin typeface="Century Gothic" panose="020B0502020202020204" pitchFamily="34" charset="0"/>
            </a:rPr>
            <a:t>San Joaquín</a:t>
          </a:r>
        </a:p>
        <a:p>
          <a:r>
            <a:rPr lang="es-ES" sz="1800" b="1" dirty="0">
              <a:solidFill>
                <a:schemeClr val="bg1"/>
              </a:solidFill>
              <a:latin typeface="Century Gothic" panose="020B0502020202020204" pitchFamily="34" charset="0"/>
            </a:rPr>
            <a:t>12</a:t>
          </a:r>
        </a:p>
      </dgm:t>
    </dgm:pt>
    <dgm:pt modelId="{BF50166F-1AF4-474B-B390-9559468C42F5}" type="parTrans" cxnId="{F7C8DFDE-9FE1-4835-995D-D8C72A122B0D}">
      <dgm:prSet/>
      <dgm:spPr/>
      <dgm:t>
        <a:bodyPr/>
        <a:lstStyle/>
        <a:p>
          <a:endParaRPr lang="es-ES" b="1">
            <a:solidFill>
              <a:srgbClr val="002060"/>
            </a:solidFill>
            <a:latin typeface="Century Gothic" panose="020B0502020202020204" pitchFamily="34" charset="0"/>
          </a:endParaRPr>
        </a:p>
      </dgm:t>
    </dgm:pt>
    <dgm:pt modelId="{6B413932-8C5B-473B-AA63-D1CACDD66B07}" type="sibTrans" cxnId="{F7C8DFDE-9FE1-4835-995D-D8C72A122B0D}">
      <dgm:prSet/>
      <dgm:spPr/>
      <dgm:t>
        <a:bodyPr/>
        <a:lstStyle/>
        <a:p>
          <a:endParaRPr lang="es-ES" b="1">
            <a:solidFill>
              <a:srgbClr val="002060"/>
            </a:solidFill>
            <a:latin typeface="Century Gothic" panose="020B0502020202020204" pitchFamily="34" charset="0"/>
          </a:endParaRPr>
        </a:p>
      </dgm:t>
    </dgm:pt>
    <dgm:pt modelId="{15A6F6EC-BC1D-457A-B758-2CEE7476E10C}">
      <dgm:prSet phldrT="[Texto]" custT="1"/>
      <dgm:spPr/>
      <dgm:t>
        <a:bodyPr/>
        <a:lstStyle/>
        <a:p>
          <a:r>
            <a:rPr lang="es-ES" sz="1800" b="1" dirty="0">
              <a:solidFill>
                <a:schemeClr val="bg1"/>
              </a:solidFill>
              <a:latin typeface="Century Gothic" panose="020B0502020202020204" pitchFamily="34" charset="0"/>
            </a:rPr>
            <a:t>San Juan del Río </a:t>
          </a:r>
        </a:p>
        <a:p>
          <a:r>
            <a:rPr lang="es-ES" sz="1800" b="1" dirty="0">
              <a:solidFill>
                <a:schemeClr val="bg1"/>
              </a:solidFill>
              <a:latin typeface="Century Gothic" panose="020B0502020202020204" pitchFamily="34" charset="0"/>
            </a:rPr>
            <a:t>15</a:t>
          </a:r>
        </a:p>
      </dgm:t>
    </dgm:pt>
    <dgm:pt modelId="{9ABF9EFF-F973-4700-BD79-25D42A73A662}" type="parTrans" cxnId="{B6301475-949C-4D04-A77E-03576B6CA70C}">
      <dgm:prSet/>
      <dgm:spPr/>
      <dgm:t>
        <a:bodyPr/>
        <a:lstStyle/>
        <a:p>
          <a:endParaRPr lang="es-ES" b="1">
            <a:solidFill>
              <a:srgbClr val="002060"/>
            </a:solidFill>
            <a:latin typeface="Century Gothic" panose="020B0502020202020204" pitchFamily="34" charset="0"/>
          </a:endParaRPr>
        </a:p>
      </dgm:t>
    </dgm:pt>
    <dgm:pt modelId="{A336784F-1D21-4C89-A19B-DEA0EC5E186D}" type="sibTrans" cxnId="{B6301475-949C-4D04-A77E-03576B6CA70C}">
      <dgm:prSet/>
      <dgm:spPr/>
      <dgm:t>
        <a:bodyPr/>
        <a:lstStyle/>
        <a:p>
          <a:endParaRPr lang="es-ES" b="1">
            <a:solidFill>
              <a:srgbClr val="002060"/>
            </a:solidFill>
            <a:latin typeface="Century Gothic" panose="020B0502020202020204" pitchFamily="34" charset="0"/>
          </a:endParaRPr>
        </a:p>
      </dgm:t>
    </dgm:pt>
    <dgm:pt modelId="{E02263BC-0649-4C83-BDB4-94F7120E8CEB}">
      <dgm:prSet phldrT="[Texto]" custT="1"/>
      <dgm:spPr/>
      <dgm:t>
        <a:bodyPr/>
        <a:lstStyle/>
        <a:p>
          <a:r>
            <a:rPr lang="es-ES" sz="2000" b="1" dirty="0">
              <a:solidFill>
                <a:schemeClr val="bg1"/>
              </a:solidFill>
              <a:latin typeface="Century Gothic" panose="020B0502020202020204" pitchFamily="34" charset="0"/>
            </a:rPr>
            <a:t>Toliman</a:t>
          </a:r>
        </a:p>
        <a:p>
          <a:r>
            <a:rPr lang="es-ES" sz="2000" b="1" dirty="0">
              <a:solidFill>
                <a:schemeClr val="bg1"/>
              </a:solidFill>
              <a:latin typeface="Century Gothic" panose="020B0502020202020204" pitchFamily="34" charset="0"/>
            </a:rPr>
            <a:t>10</a:t>
          </a:r>
        </a:p>
      </dgm:t>
    </dgm:pt>
    <dgm:pt modelId="{4FDC511E-FBF5-458F-B76F-775D74021BB7}" type="parTrans" cxnId="{ECC3CC0D-EB05-4DCE-983D-E04D1B002094}">
      <dgm:prSet/>
      <dgm:spPr/>
      <dgm:t>
        <a:bodyPr/>
        <a:lstStyle/>
        <a:p>
          <a:endParaRPr lang="es-ES" b="1">
            <a:solidFill>
              <a:srgbClr val="002060"/>
            </a:solidFill>
            <a:latin typeface="Century Gothic" panose="020B0502020202020204" pitchFamily="34" charset="0"/>
          </a:endParaRPr>
        </a:p>
      </dgm:t>
    </dgm:pt>
    <dgm:pt modelId="{4F117D81-D544-46DA-962D-8D88ABC85C3F}" type="sibTrans" cxnId="{ECC3CC0D-EB05-4DCE-983D-E04D1B002094}">
      <dgm:prSet/>
      <dgm:spPr/>
      <dgm:t>
        <a:bodyPr/>
        <a:lstStyle/>
        <a:p>
          <a:endParaRPr lang="es-ES" b="1">
            <a:solidFill>
              <a:srgbClr val="002060"/>
            </a:solidFill>
            <a:latin typeface="Century Gothic" panose="020B0502020202020204" pitchFamily="34" charset="0"/>
          </a:endParaRPr>
        </a:p>
      </dgm:t>
    </dgm:pt>
    <dgm:pt modelId="{DA043E67-E4CF-4292-8DEA-40483FC25EC4}">
      <dgm:prSet phldrT="[Texto]" custT="1"/>
      <dgm:spPr/>
      <dgm:t>
        <a:bodyPr/>
        <a:lstStyle/>
        <a:p>
          <a:r>
            <a:rPr lang="es-ES" sz="2000" b="1" dirty="0">
              <a:solidFill>
                <a:schemeClr val="bg1"/>
              </a:solidFill>
              <a:latin typeface="Century Gothic" panose="020B0502020202020204" pitchFamily="34" charset="0"/>
            </a:rPr>
            <a:t>Arroyo Seco</a:t>
          </a:r>
        </a:p>
        <a:p>
          <a:r>
            <a:rPr lang="es-ES" sz="2000" b="1" dirty="0">
              <a:solidFill>
                <a:schemeClr val="bg1"/>
              </a:solidFill>
              <a:latin typeface="Century Gothic" panose="020B0502020202020204" pitchFamily="34" charset="0"/>
            </a:rPr>
            <a:t>8</a:t>
          </a:r>
        </a:p>
      </dgm:t>
    </dgm:pt>
    <dgm:pt modelId="{ED8D48C0-68BE-4687-98CD-D068C6B0611E}" type="parTrans" cxnId="{A1C8E21E-91E5-43D5-AF58-F7C7B26F9DD0}">
      <dgm:prSet/>
      <dgm:spPr/>
      <dgm:t>
        <a:bodyPr/>
        <a:lstStyle/>
        <a:p>
          <a:endParaRPr lang="es-ES" b="1">
            <a:solidFill>
              <a:srgbClr val="002060"/>
            </a:solidFill>
            <a:latin typeface="Century Gothic" panose="020B0502020202020204" pitchFamily="34" charset="0"/>
          </a:endParaRPr>
        </a:p>
      </dgm:t>
    </dgm:pt>
    <dgm:pt modelId="{F8680C44-23EF-419E-B89D-029778524BAD}" type="sibTrans" cxnId="{A1C8E21E-91E5-43D5-AF58-F7C7B26F9DD0}">
      <dgm:prSet/>
      <dgm:spPr/>
      <dgm:t>
        <a:bodyPr/>
        <a:lstStyle/>
        <a:p>
          <a:endParaRPr lang="es-ES" b="1">
            <a:solidFill>
              <a:srgbClr val="002060"/>
            </a:solidFill>
            <a:latin typeface="Century Gothic" panose="020B0502020202020204" pitchFamily="34" charset="0"/>
          </a:endParaRPr>
        </a:p>
      </dgm:t>
    </dgm:pt>
    <dgm:pt modelId="{A7B23468-37F6-4301-9DF7-758EE66DB44B}" type="pres">
      <dgm:prSet presAssocID="{716AED78-79CE-4ECA-A0B8-914C6D3F26EC}" presName="diagram" presStyleCnt="0">
        <dgm:presLayoutVars>
          <dgm:dir/>
          <dgm:resizeHandles val="exact"/>
        </dgm:presLayoutVars>
      </dgm:prSet>
      <dgm:spPr/>
    </dgm:pt>
    <dgm:pt modelId="{6D9651EF-BB71-454B-AB2D-F2DA82B6E2CA}" type="pres">
      <dgm:prSet presAssocID="{458AB96E-B7C9-432A-B25E-31A33ECAF4AF}" presName="node" presStyleLbl="node1" presStyleIdx="0" presStyleCnt="18">
        <dgm:presLayoutVars>
          <dgm:bulletEnabled val="1"/>
        </dgm:presLayoutVars>
      </dgm:prSet>
      <dgm:spPr/>
    </dgm:pt>
    <dgm:pt modelId="{3935F6DE-6118-42AA-90F3-C1B6425AB91F}" type="pres">
      <dgm:prSet presAssocID="{62F3747F-7E31-4BEF-95F1-1511235CB768}" presName="sibTrans" presStyleCnt="0"/>
      <dgm:spPr/>
    </dgm:pt>
    <dgm:pt modelId="{04A63FE5-5A09-4BD2-A12A-83C3CD01AE20}" type="pres">
      <dgm:prSet presAssocID="{7A93231A-B9EA-417A-A89A-293267D25D08}" presName="node" presStyleLbl="node1" presStyleIdx="1" presStyleCnt="18">
        <dgm:presLayoutVars>
          <dgm:bulletEnabled val="1"/>
        </dgm:presLayoutVars>
      </dgm:prSet>
      <dgm:spPr/>
    </dgm:pt>
    <dgm:pt modelId="{65A24A20-8EA7-4228-8F44-D9A3CAEA5E7A}" type="pres">
      <dgm:prSet presAssocID="{710674C3-CC32-4817-B52E-B58089B78270}" presName="sibTrans" presStyleCnt="0"/>
      <dgm:spPr/>
    </dgm:pt>
    <dgm:pt modelId="{0261D755-FB75-4CE9-950F-F118A8F88F5E}" type="pres">
      <dgm:prSet presAssocID="{E252B12D-89C6-4207-AED9-027D8CC5EAFE}" presName="node" presStyleLbl="node1" presStyleIdx="2" presStyleCnt="18">
        <dgm:presLayoutVars>
          <dgm:bulletEnabled val="1"/>
        </dgm:presLayoutVars>
      </dgm:prSet>
      <dgm:spPr/>
    </dgm:pt>
    <dgm:pt modelId="{5B31C500-B661-40F5-86E7-0F991C030222}" type="pres">
      <dgm:prSet presAssocID="{440D1C2B-CCEE-4B24-B0E2-02D0C4E0EDBA}" presName="sibTrans" presStyleCnt="0"/>
      <dgm:spPr/>
    </dgm:pt>
    <dgm:pt modelId="{86E9DC9F-1DF4-4B61-82CF-BA350635B668}" type="pres">
      <dgm:prSet presAssocID="{D74A9A30-BE1D-4476-8E6A-68D207686B1B}" presName="node" presStyleLbl="node1" presStyleIdx="3" presStyleCnt="18">
        <dgm:presLayoutVars>
          <dgm:bulletEnabled val="1"/>
        </dgm:presLayoutVars>
      </dgm:prSet>
      <dgm:spPr/>
    </dgm:pt>
    <dgm:pt modelId="{316DA989-5423-46CF-8B04-62007DE69C8C}" type="pres">
      <dgm:prSet presAssocID="{A2096EBC-A543-42EF-BC6F-7C80D496707B}" presName="sibTrans" presStyleCnt="0"/>
      <dgm:spPr/>
    </dgm:pt>
    <dgm:pt modelId="{254852B6-46AE-4710-87BB-3F15B913E174}" type="pres">
      <dgm:prSet presAssocID="{42166681-7774-41C5-A08A-F3A0D7886566}" presName="node" presStyleLbl="node1" presStyleIdx="4" presStyleCnt="18">
        <dgm:presLayoutVars>
          <dgm:bulletEnabled val="1"/>
        </dgm:presLayoutVars>
      </dgm:prSet>
      <dgm:spPr/>
    </dgm:pt>
    <dgm:pt modelId="{48C0295A-7F61-4947-AC2A-EA6F62283A54}" type="pres">
      <dgm:prSet presAssocID="{F35EE0B1-FD4E-46B7-AEE3-5585ABA914E2}" presName="sibTrans" presStyleCnt="0"/>
      <dgm:spPr/>
    </dgm:pt>
    <dgm:pt modelId="{77596D55-9BEC-45C0-948B-7FEC66688680}" type="pres">
      <dgm:prSet presAssocID="{ADDB70A0-6190-4882-BBC5-D2C026365BF8}" presName="node" presStyleLbl="node1" presStyleIdx="5" presStyleCnt="18">
        <dgm:presLayoutVars>
          <dgm:bulletEnabled val="1"/>
        </dgm:presLayoutVars>
      </dgm:prSet>
      <dgm:spPr/>
    </dgm:pt>
    <dgm:pt modelId="{2E3B169B-1213-46BA-A1E8-B934EFE523AA}" type="pres">
      <dgm:prSet presAssocID="{3A4E6508-9A67-48E2-8E17-434346335955}" presName="sibTrans" presStyleCnt="0"/>
      <dgm:spPr/>
    </dgm:pt>
    <dgm:pt modelId="{A3456677-7E3F-4E4F-820E-6986932C307A}" type="pres">
      <dgm:prSet presAssocID="{62E2CD48-3CBE-47BF-9BEC-EC93FA7ABC60}" presName="node" presStyleLbl="node1" presStyleIdx="6" presStyleCnt="18">
        <dgm:presLayoutVars>
          <dgm:bulletEnabled val="1"/>
        </dgm:presLayoutVars>
      </dgm:prSet>
      <dgm:spPr/>
    </dgm:pt>
    <dgm:pt modelId="{DD5ABBE4-480A-4C8B-A1A6-0B68F6198104}" type="pres">
      <dgm:prSet presAssocID="{DEBE2015-D442-4B8B-9D90-937D89DCD1AA}" presName="sibTrans" presStyleCnt="0"/>
      <dgm:spPr/>
    </dgm:pt>
    <dgm:pt modelId="{E5D7C87A-5683-49B3-9E0F-FEAB95CD17F6}" type="pres">
      <dgm:prSet presAssocID="{0DEBFE0F-A363-4ECA-BCB7-4D676AE33F2A}" presName="node" presStyleLbl="node1" presStyleIdx="7" presStyleCnt="18">
        <dgm:presLayoutVars>
          <dgm:bulletEnabled val="1"/>
        </dgm:presLayoutVars>
      </dgm:prSet>
      <dgm:spPr/>
    </dgm:pt>
    <dgm:pt modelId="{3DE63343-516E-4AEA-BB97-5ACE2D6B776D}" type="pres">
      <dgm:prSet presAssocID="{7DDA98E8-F883-4E57-966A-B8383FA9D653}" presName="sibTrans" presStyleCnt="0"/>
      <dgm:spPr/>
    </dgm:pt>
    <dgm:pt modelId="{B810BA0B-D8B9-40E3-8053-3CE997437A4E}" type="pres">
      <dgm:prSet presAssocID="{AC4F07B2-1E2D-4AFD-9D3E-339C9F518DAB}" presName="node" presStyleLbl="node1" presStyleIdx="8" presStyleCnt="18">
        <dgm:presLayoutVars>
          <dgm:bulletEnabled val="1"/>
        </dgm:presLayoutVars>
      </dgm:prSet>
      <dgm:spPr/>
    </dgm:pt>
    <dgm:pt modelId="{2F6EE507-0E50-4796-BC2F-AF4F9980DBBC}" type="pres">
      <dgm:prSet presAssocID="{2A3F4A02-635D-468B-830C-60530940D882}" presName="sibTrans" presStyleCnt="0"/>
      <dgm:spPr/>
    </dgm:pt>
    <dgm:pt modelId="{F4D050FC-E26A-4B73-B7C5-1377956E38A0}" type="pres">
      <dgm:prSet presAssocID="{D964E279-F642-4CAA-9AAA-863667DCFE1D}" presName="node" presStyleLbl="node1" presStyleIdx="9" presStyleCnt="18">
        <dgm:presLayoutVars>
          <dgm:bulletEnabled val="1"/>
        </dgm:presLayoutVars>
      </dgm:prSet>
      <dgm:spPr/>
    </dgm:pt>
    <dgm:pt modelId="{352E8A63-0604-4AA4-AE1B-463ECF0BDD8D}" type="pres">
      <dgm:prSet presAssocID="{828169B2-FC81-4A05-8FE5-7B11A312532B}" presName="sibTrans" presStyleCnt="0"/>
      <dgm:spPr/>
    </dgm:pt>
    <dgm:pt modelId="{C77ACFEA-90B3-4325-A8EA-4CD9C3D217C7}" type="pres">
      <dgm:prSet presAssocID="{DAFA1D7F-0F46-4CD3-8BEC-538722FEC522}" presName="node" presStyleLbl="node1" presStyleIdx="10" presStyleCnt="18">
        <dgm:presLayoutVars>
          <dgm:bulletEnabled val="1"/>
        </dgm:presLayoutVars>
      </dgm:prSet>
      <dgm:spPr/>
    </dgm:pt>
    <dgm:pt modelId="{EDA1E7B6-AF46-4A95-93BF-D714A95267D8}" type="pres">
      <dgm:prSet presAssocID="{5DFFA260-5C88-4BDD-B27B-62871A015135}" presName="sibTrans" presStyleCnt="0"/>
      <dgm:spPr/>
    </dgm:pt>
    <dgm:pt modelId="{45F81D86-D2DD-4AC9-849F-C806D6E8F1E3}" type="pres">
      <dgm:prSet presAssocID="{F0CF7C43-F346-40D4-9853-46494F82A001}" presName="node" presStyleLbl="node1" presStyleIdx="11" presStyleCnt="18">
        <dgm:presLayoutVars>
          <dgm:bulletEnabled val="1"/>
        </dgm:presLayoutVars>
      </dgm:prSet>
      <dgm:spPr/>
    </dgm:pt>
    <dgm:pt modelId="{D57BB34A-0F96-4AD5-884A-3911DDCD8DF5}" type="pres">
      <dgm:prSet presAssocID="{C7C5CDEA-2FFB-4641-A465-5954CFEE54BF}" presName="sibTrans" presStyleCnt="0"/>
      <dgm:spPr/>
    </dgm:pt>
    <dgm:pt modelId="{ECD97FB5-5F43-4266-90A7-91AD69C7D017}" type="pres">
      <dgm:prSet presAssocID="{573127C8-94A9-4E1D-8F16-6CC00D784775}" presName="node" presStyleLbl="node1" presStyleIdx="12" presStyleCnt="18">
        <dgm:presLayoutVars>
          <dgm:bulletEnabled val="1"/>
        </dgm:presLayoutVars>
      </dgm:prSet>
      <dgm:spPr/>
    </dgm:pt>
    <dgm:pt modelId="{A703A7FE-7645-486A-90B9-47B81DE62DC0}" type="pres">
      <dgm:prSet presAssocID="{6B413932-8C5B-473B-AA63-D1CACDD66B07}" presName="sibTrans" presStyleCnt="0"/>
      <dgm:spPr/>
    </dgm:pt>
    <dgm:pt modelId="{FA2D0D12-B63B-4932-8D83-22243F8658B3}" type="pres">
      <dgm:prSet presAssocID="{15A6F6EC-BC1D-457A-B758-2CEE7476E10C}" presName="node" presStyleLbl="node1" presStyleIdx="13" presStyleCnt="18">
        <dgm:presLayoutVars>
          <dgm:bulletEnabled val="1"/>
        </dgm:presLayoutVars>
      </dgm:prSet>
      <dgm:spPr/>
    </dgm:pt>
    <dgm:pt modelId="{71B0A42D-FC53-4DA7-935B-5C150EB07794}" type="pres">
      <dgm:prSet presAssocID="{A336784F-1D21-4C89-A19B-DEA0EC5E186D}" presName="sibTrans" presStyleCnt="0"/>
      <dgm:spPr/>
    </dgm:pt>
    <dgm:pt modelId="{ACA40551-509A-47E0-BA11-D9333884FB96}" type="pres">
      <dgm:prSet presAssocID="{E02263BC-0649-4C83-BDB4-94F7120E8CEB}" presName="node" presStyleLbl="node1" presStyleIdx="14" presStyleCnt="18">
        <dgm:presLayoutVars>
          <dgm:bulletEnabled val="1"/>
        </dgm:presLayoutVars>
      </dgm:prSet>
      <dgm:spPr/>
    </dgm:pt>
    <dgm:pt modelId="{5B330DE0-227D-441F-ABA0-1F73000FD3C1}" type="pres">
      <dgm:prSet presAssocID="{4F117D81-D544-46DA-962D-8D88ABC85C3F}" presName="sibTrans" presStyleCnt="0"/>
      <dgm:spPr/>
    </dgm:pt>
    <dgm:pt modelId="{8AA8D03D-27CA-4A1A-88A8-7E66209F46B7}" type="pres">
      <dgm:prSet presAssocID="{DA043E67-E4CF-4292-8DEA-40483FC25EC4}" presName="node" presStyleLbl="node1" presStyleIdx="15" presStyleCnt="18">
        <dgm:presLayoutVars>
          <dgm:bulletEnabled val="1"/>
        </dgm:presLayoutVars>
      </dgm:prSet>
      <dgm:spPr/>
    </dgm:pt>
    <dgm:pt modelId="{6E65D714-FD0B-4B39-95C2-F860BE4C34BB}" type="pres">
      <dgm:prSet presAssocID="{F8680C44-23EF-419E-B89D-029778524BAD}" presName="sibTrans" presStyleCnt="0"/>
      <dgm:spPr/>
    </dgm:pt>
    <dgm:pt modelId="{1AF2CF7F-49F8-446B-9B05-2696A45A2348}" type="pres">
      <dgm:prSet presAssocID="{2BEF087C-680D-4843-838D-A116F3FEA09B}" presName="node" presStyleLbl="node1" presStyleIdx="16" presStyleCnt="18">
        <dgm:presLayoutVars>
          <dgm:bulletEnabled val="1"/>
        </dgm:presLayoutVars>
      </dgm:prSet>
      <dgm:spPr/>
    </dgm:pt>
    <dgm:pt modelId="{875244CD-0B5A-4E17-96E2-0469142E5322}" type="pres">
      <dgm:prSet presAssocID="{D6A2237F-BC5E-41B9-B2B3-CDBBAACCDFAF}" presName="sibTrans" presStyleCnt="0"/>
      <dgm:spPr/>
    </dgm:pt>
    <dgm:pt modelId="{794BCB85-809A-45CF-97AA-4FDB091DF084}" type="pres">
      <dgm:prSet presAssocID="{6DEC48D2-724A-4E3B-BDAA-21451658EE4E}" presName="node" presStyleLbl="node1" presStyleIdx="17" presStyleCnt="18">
        <dgm:presLayoutVars>
          <dgm:bulletEnabled val="1"/>
        </dgm:presLayoutVars>
      </dgm:prSet>
      <dgm:spPr/>
    </dgm:pt>
  </dgm:ptLst>
  <dgm:cxnLst>
    <dgm:cxn modelId="{62912603-AFE8-4DEB-8976-7DE8111D2EBA}" type="presOf" srcId="{D964E279-F642-4CAA-9AAA-863667DCFE1D}" destId="{F4D050FC-E26A-4B73-B7C5-1377956E38A0}" srcOrd="0" destOrd="0" presId="urn:microsoft.com/office/officeart/2005/8/layout/default"/>
    <dgm:cxn modelId="{ECC3CC0D-EB05-4DCE-983D-E04D1B002094}" srcId="{716AED78-79CE-4ECA-A0B8-914C6D3F26EC}" destId="{E02263BC-0649-4C83-BDB4-94F7120E8CEB}" srcOrd="14" destOrd="0" parTransId="{4FDC511E-FBF5-458F-B76F-775D74021BB7}" sibTransId="{4F117D81-D544-46DA-962D-8D88ABC85C3F}"/>
    <dgm:cxn modelId="{FEACED10-84D2-4EDE-8188-4ECBDF5787B2}" type="presOf" srcId="{6DEC48D2-724A-4E3B-BDAA-21451658EE4E}" destId="{794BCB85-809A-45CF-97AA-4FDB091DF084}" srcOrd="0" destOrd="0" presId="urn:microsoft.com/office/officeart/2005/8/layout/default"/>
    <dgm:cxn modelId="{A09A9819-B9CF-4EEB-A79F-F83839AC840B}" srcId="{716AED78-79CE-4ECA-A0B8-914C6D3F26EC}" destId="{E252B12D-89C6-4207-AED9-027D8CC5EAFE}" srcOrd="2" destOrd="0" parTransId="{AAB12402-EC0D-4C6B-90A7-F53E3C9F915E}" sibTransId="{440D1C2B-CCEE-4B24-B0E2-02D0C4E0EDBA}"/>
    <dgm:cxn modelId="{A1C8E21E-91E5-43D5-AF58-F7C7B26F9DD0}" srcId="{716AED78-79CE-4ECA-A0B8-914C6D3F26EC}" destId="{DA043E67-E4CF-4292-8DEA-40483FC25EC4}" srcOrd="15" destOrd="0" parTransId="{ED8D48C0-68BE-4687-98CD-D068C6B0611E}" sibTransId="{F8680C44-23EF-419E-B89D-029778524BAD}"/>
    <dgm:cxn modelId="{EC4AF126-57DA-45C5-9406-61C4B46468C0}" type="presOf" srcId="{E252B12D-89C6-4207-AED9-027D8CC5EAFE}" destId="{0261D755-FB75-4CE9-950F-F118A8F88F5E}" srcOrd="0" destOrd="0" presId="urn:microsoft.com/office/officeart/2005/8/layout/default"/>
    <dgm:cxn modelId="{6DFE0734-06C8-4A4D-BFAA-B007DE1FBCEC}" type="presOf" srcId="{DAFA1D7F-0F46-4CD3-8BEC-538722FEC522}" destId="{C77ACFEA-90B3-4325-A8EA-4CD9C3D217C7}" srcOrd="0" destOrd="0" presId="urn:microsoft.com/office/officeart/2005/8/layout/default"/>
    <dgm:cxn modelId="{12564A34-0A2A-4B40-9ED2-469FBE50275F}" srcId="{716AED78-79CE-4ECA-A0B8-914C6D3F26EC}" destId="{D74A9A30-BE1D-4476-8E6A-68D207686B1B}" srcOrd="3" destOrd="0" parTransId="{46DA6C21-07AA-4CDA-B83E-CAB89BB5E748}" sibTransId="{A2096EBC-A543-42EF-BC6F-7C80D496707B}"/>
    <dgm:cxn modelId="{75F0DC38-8561-4833-9435-181BCF140A50}" srcId="{716AED78-79CE-4ECA-A0B8-914C6D3F26EC}" destId="{42166681-7774-41C5-A08A-F3A0D7886566}" srcOrd="4" destOrd="0" parTransId="{22E26251-47BB-444B-A3F1-FAA8EC7558BD}" sibTransId="{F35EE0B1-FD4E-46B7-AEE3-5585ABA914E2}"/>
    <dgm:cxn modelId="{8619703C-7506-4366-9635-C9D6EF97F378}" type="presOf" srcId="{2BEF087C-680D-4843-838D-A116F3FEA09B}" destId="{1AF2CF7F-49F8-446B-9B05-2696A45A2348}" srcOrd="0" destOrd="0" presId="urn:microsoft.com/office/officeart/2005/8/layout/default"/>
    <dgm:cxn modelId="{38363E3D-D75F-4480-A396-6C7A023CF06F}" type="presOf" srcId="{62E2CD48-3CBE-47BF-9BEC-EC93FA7ABC60}" destId="{A3456677-7E3F-4E4F-820E-6986932C307A}" srcOrd="0" destOrd="0" presId="urn:microsoft.com/office/officeart/2005/8/layout/default"/>
    <dgm:cxn modelId="{B720A241-1E19-42D6-92FF-0FFDD988D12A}" type="presOf" srcId="{716AED78-79CE-4ECA-A0B8-914C6D3F26EC}" destId="{A7B23468-37F6-4301-9DF7-758EE66DB44B}" srcOrd="0" destOrd="0" presId="urn:microsoft.com/office/officeart/2005/8/layout/default"/>
    <dgm:cxn modelId="{CABDE86B-7C53-4C18-81D2-B9AF16F0783A}" srcId="{716AED78-79CE-4ECA-A0B8-914C6D3F26EC}" destId="{F0CF7C43-F346-40D4-9853-46494F82A001}" srcOrd="11" destOrd="0" parTransId="{CE5AD3C7-973A-482B-88CA-89784F5A5A25}" sibTransId="{C7C5CDEA-2FFB-4641-A465-5954CFEE54BF}"/>
    <dgm:cxn modelId="{B14B1574-377F-41A5-9C03-1A5AB5B560D4}" srcId="{716AED78-79CE-4ECA-A0B8-914C6D3F26EC}" destId="{0DEBFE0F-A363-4ECA-BCB7-4D676AE33F2A}" srcOrd="7" destOrd="0" parTransId="{DC89D724-CD60-41C1-94F1-4AA888FF12BD}" sibTransId="{7DDA98E8-F883-4E57-966A-B8383FA9D653}"/>
    <dgm:cxn modelId="{B6301475-949C-4D04-A77E-03576B6CA70C}" srcId="{716AED78-79CE-4ECA-A0B8-914C6D3F26EC}" destId="{15A6F6EC-BC1D-457A-B758-2CEE7476E10C}" srcOrd="13" destOrd="0" parTransId="{9ABF9EFF-F973-4700-BD79-25D42A73A662}" sibTransId="{A336784F-1D21-4C89-A19B-DEA0EC5E186D}"/>
    <dgm:cxn modelId="{718EE57D-8598-4366-A8D9-94129BF2B831}" type="presOf" srcId="{D74A9A30-BE1D-4476-8E6A-68D207686B1B}" destId="{86E9DC9F-1DF4-4B61-82CF-BA350635B668}" srcOrd="0" destOrd="0" presId="urn:microsoft.com/office/officeart/2005/8/layout/default"/>
    <dgm:cxn modelId="{8257737F-2BE1-4BF4-9B0F-21F62DB5D1B1}" type="presOf" srcId="{42166681-7774-41C5-A08A-F3A0D7886566}" destId="{254852B6-46AE-4710-87BB-3F15B913E174}" srcOrd="0" destOrd="0" presId="urn:microsoft.com/office/officeart/2005/8/layout/default"/>
    <dgm:cxn modelId="{E1F41B83-3F02-4BA2-8D26-5ECA0570677A}" type="presOf" srcId="{458AB96E-B7C9-432A-B25E-31A33ECAF4AF}" destId="{6D9651EF-BB71-454B-AB2D-F2DA82B6E2CA}" srcOrd="0" destOrd="0" presId="urn:microsoft.com/office/officeart/2005/8/layout/default"/>
    <dgm:cxn modelId="{587CCC88-9B88-4739-A539-222AF18F2755}" srcId="{716AED78-79CE-4ECA-A0B8-914C6D3F26EC}" destId="{458AB96E-B7C9-432A-B25E-31A33ECAF4AF}" srcOrd="0" destOrd="0" parTransId="{B06C2DDC-0726-4BBC-AE3D-3530A8180454}" sibTransId="{62F3747F-7E31-4BEF-95F1-1511235CB768}"/>
    <dgm:cxn modelId="{0D55D78F-DACD-4DAF-B27A-77ECE211E36B}" type="presOf" srcId="{AC4F07B2-1E2D-4AFD-9D3E-339C9F518DAB}" destId="{B810BA0B-D8B9-40E3-8053-3CE997437A4E}" srcOrd="0" destOrd="0" presId="urn:microsoft.com/office/officeart/2005/8/layout/default"/>
    <dgm:cxn modelId="{9EE96F97-F237-48DE-817F-5783B18E3A00}" srcId="{716AED78-79CE-4ECA-A0B8-914C6D3F26EC}" destId="{6DEC48D2-724A-4E3B-BDAA-21451658EE4E}" srcOrd="17" destOrd="0" parTransId="{27869B4B-4E9A-44FF-A349-FD7933BD047F}" sibTransId="{0500148F-B93C-404C-8D02-76363F0F5500}"/>
    <dgm:cxn modelId="{C208439F-3A99-4354-B64D-B49F954E01B0}" srcId="{716AED78-79CE-4ECA-A0B8-914C6D3F26EC}" destId="{D964E279-F642-4CAA-9AAA-863667DCFE1D}" srcOrd="9" destOrd="0" parTransId="{70FEAA5F-A3BA-45A6-8924-F73AB9D15D4B}" sibTransId="{828169B2-FC81-4A05-8FE5-7B11A312532B}"/>
    <dgm:cxn modelId="{17E444A4-BD76-432C-B667-2367D6B247AE}" type="presOf" srcId="{DA043E67-E4CF-4292-8DEA-40483FC25EC4}" destId="{8AA8D03D-27CA-4A1A-88A8-7E66209F46B7}" srcOrd="0" destOrd="0" presId="urn:microsoft.com/office/officeart/2005/8/layout/default"/>
    <dgm:cxn modelId="{3EC184A4-F637-4357-8B94-52B224B2A866}" srcId="{716AED78-79CE-4ECA-A0B8-914C6D3F26EC}" destId="{DAFA1D7F-0F46-4CD3-8BEC-538722FEC522}" srcOrd="10" destOrd="0" parTransId="{233CF221-D89A-4707-A4FC-0638099B7B6A}" sibTransId="{5DFFA260-5C88-4BDD-B27B-62871A015135}"/>
    <dgm:cxn modelId="{1EEBFCA4-12D7-4CC5-B660-7A7DBDCABA6D}" srcId="{716AED78-79CE-4ECA-A0B8-914C6D3F26EC}" destId="{ADDB70A0-6190-4882-BBC5-D2C026365BF8}" srcOrd="5" destOrd="0" parTransId="{9E47034C-9501-4FA3-BF8C-E692CF9021E9}" sibTransId="{3A4E6508-9A67-48E2-8E17-434346335955}"/>
    <dgm:cxn modelId="{024D16C3-55F3-480C-8BFD-DA4D8D9ECCFA}" type="presOf" srcId="{15A6F6EC-BC1D-457A-B758-2CEE7476E10C}" destId="{FA2D0D12-B63B-4932-8D83-22243F8658B3}" srcOrd="0" destOrd="0" presId="urn:microsoft.com/office/officeart/2005/8/layout/default"/>
    <dgm:cxn modelId="{418C45C4-BA3F-4580-834A-36ECB1AC6466}" type="presOf" srcId="{F0CF7C43-F346-40D4-9853-46494F82A001}" destId="{45F81D86-D2DD-4AC9-849F-C806D6E8F1E3}" srcOrd="0" destOrd="0" presId="urn:microsoft.com/office/officeart/2005/8/layout/default"/>
    <dgm:cxn modelId="{6A63A8C7-01D8-4B5E-983C-5A004D9B9907}" type="presOf" srcId="{ADDB70A0-6190-4882-BBC5-D2C026365BF8}" destId="{77596D55-9BEC-45C0-948B-7FEC66688680}" srcOrd="0" destOrd="0" presId="urn:microsoft.com/office/officeart/2005/8/layout/default"/>
    <dgm:cxn modelId="{D6DD10D8-03F6-40B1-A372-FBFA8B94FB68}" srcId="{716AED78-79CE-4ECA-A0B8-914C6D3F26EC}" destId="{62E2CD48-3CBE-47BF-9BEC-EC93FA7ABC60}" srcOrd="6" destOrd="0" parTransId="{F52B480B-6237-43DD-8B80-797F41B62E42}" sibTransId="{DEBE2015-D442-4B8B-9D90-937D89DCD1AA}"/>
    <dgm:cxn modelId="{C926B0D9-3F83-4EA6-B370-B1BC667CC914}" srcId="{716AED78-79CE-4ECA-A0B8-914C6D3F26EC}" destId="{7A93231A-B9EA-417A-A89A-293267D25D08}" srcOrd="1" destOrd="0" parTransId="{7F21FAB7-9A10-4947-A819-A964B5628F83}" sibTransId="{710674C3-CC32-4817-B52E-B58089B78270}"/>
    <dgm:cxn modelId="{D0A3F6DA-EA12-4E2B-BF42-CAB08B0B7020}" type="presOf" srcId="{E02263BC-0649-4C83-BDB4-94F7120E8CEB}" destId="{ACA40551-509A-47E0-BA11-D9333884FB96}" srcOrd="0" destOrd="0" presId="urn:microsoft.com/office/officeart/2005/8/layout/default"/>
    <dgm:cxn modelId="{F7C8DFDE-9FE1-4835-995D-D8C72A122B0D}" srcId="{716AED78-79CE-4ECA-A0B8-914C6D3F26EC}" destId="{573127C8-94A9-4E1D-8F16-6CC00D784775}" srcOrd="12" destOrd="0" parTransId="{BF50166F-1AF4-474B-B390-9559468C42F5}" sibTransId="{6B413932-8C5B-473B-AA63-D1CACDD66B07}"/>
    <dgm:cxn modelId="{AAC53CDF-0038-4B84-8445-37FDE097329B}" type="presOf" srcId="{573127C8-94A9-4E1D-8F16-6CC00D784775}" destId="{ECD97FB5-5F43-4266-90A7-91AD69C7D017}" srcOrd="0" destOrd="0" presId="urn:microsoft.com/office/officeart/2005/8/layout/default"/>
    <dgm:cxn modelId="{9DBA1AEA-393E-4B72-A321-C61B7105D3C1}" srcId="{716AED78-79CE-4ECA-A0B8-914C6D3F26EC}" destId="{2BEF087C-680D-4843-838D-A116F3FEA09B}" srcOrd="16" destOrd="0" parTransId="{490D36F6-68BE-426A-AC1D-F23BC80B079C}" sibTransId="{D6A2237F-BC5E-41B9-B2B3-CDBBAACCDFAF}"/>
    <dgm:cxn modelId="{128221F4-5533-4EE5-8354-723EDFB4CCD2}" type="presOf" srcId="{7A93231A-B9EA-417A-A89A-293267D25D08}" destId="{04A63FE5-5A09-4BD2-A12A-83C3CD01AE20}" srcOrd="0" destOrd="0" presId="urn:microsoft.com/office/officeart/2005/8/layout/default"/>
    <dgm:cxn modelId="{6C6C7DF6-06C2-46D1-A53A-36D3A37500EE}" type="presOf" srcId="{0DEBFE0F-A363-4ECA-BCB7-4D676AE33F2A}" destId="{E5D7C87A-5683-49B3-9E0F-FEAB95CD17F6}" srcOrd="0" destOrd="0" presId="urn:microsoft.com/office/officeart/2005/8/layout/default"/>
    <dgm:cxn modelId="{610107FB-0D71-42FC-BC13-7AFA375EC893}" srcId="{716AED78-79CE-4ECA-A0B8-914C6D3F26EC}" destId="{AC4F07B2-1E2D-4AFD-9D3E-339C9F518DAB}" srcOrd="8" destOrd="0" parTransId="{599A5885-4A97-402B-B721-524879F67759}" sibTransId="{2A3F4A02-635D-468B-830C-60530940D882}"/>
    <dgm:cxn modelId="{9B17F09A-C8E9-4BB9-B32C-5856D4FF6D36}" type="presParOf" srcId="{A7B23468-37F6-4301-9DF7-758EE66DB44B}" destId="{6D9651EF-BB71-454B-AB2D-F2DA82B6E2CA}" srcOrd="0" destOrd="0" presId="urn:microsoft.com/office/officeart/2005/8/layout/default"/>
    <dgm:cxn modelId="{7B81CA5D-1E52-441A-8A7A-CD037D0AFE7A}" type="presParOf" srcId="{A7B23468-37F6-4301-9DF7-758EE66DB44B}" destId="{3935F6DE-6118-42AA-90F3-C1B6425AB91F}" srcOrd="1" destOrd="0" presId="urn:microsoft.com/office/officeart/2005/8/layout/default"/>
    <dgm:cxn modelId="{77D8094C-DDF9-4C38-8A42-58C44E8778E6}" type="presParOf" srcId="{A7B23468-37F6-4301-9DF7-758EE66DB44B}" destId="{04A63FE5-5A09-4BD2-A12A-83C3CD01AE20}" srcOrd="2" destOrd="0" presId="urn:microsoft.com/office/officeart/2005/8/layout/default"/>
    <dgm:cxn modelId="{21BEFDB1-6E95-470C-B2F6-87ACE27AF75A}" type="presParOf" srcId="{A7B23468-37F6-4301-9DF7-758EE66DB44B}" destId="{65A24A20-8EA7-4228-8F44-D9A3CAEA5E7A}" srcOrd="3" destOrd="0" presId="urn:microsoft.com/office/officeart/2005/8/layout/default"/>
    <dgm:cxn modelId="{3936FD82-48DD-436B-8737-B074E24AA5C1}" type="presParOf" srcId="{A7B23468-37F6-4301-9DF7-758EE66DB44B}" destId="{0261D755-FB75-4CE9-950F-F118A8F88F5E}" srcOrd="4" destOrd="0" presId="urn:microsoft.com/office/officeart/2005/8/layout/default"/>
    <dgm:cxn modelId="{9A6D3E6F-1BE1-454D-AB31-6F364F246D48}" type="presParOf" srcId="{A7B23468-37F6-4301-9DF7-758EE66DB44B}" destId="{5B31C500-B661-40F5-86E7-0F991C030222}" srcOrd="5" destOrd="0" presId="urn:microsoft.com/office/officeart/2005/8/layout/default"/>
    <dgm:cxn modelId="{56EA70EF-8B8E-4543-B6B4-08DB6198BA81}" type="presParOf" srcId="{A7B23468-37F6-4301-9DF7-758EE66DB44B}" destId="{86E9DC9F-1DF4-4B61-82CF-BA350635B668}" srcOrd="6" destOrd="0" presId="urn:microsoft.com/office/officeart/2005/8/layout/default"/>
    <dgm:cxn modelId="{F1CAAA9D-5332-4688-A79B-494A5D8B21E3}" type="presParOf" srcId="{A7B23468-37F6-4301-9DF7-758EE66DB44B}" destId="{316DA989-5423-46CF-8B04-62007DE69C8C}" srcOrd="7" destOrd="0" presId="urn:microsoft.com/office/officeart/2005/8/layout/default"/>
    <dgm:cxn modelId="{FC7327B9-90B5-4B27-A1A1-228D3C4C0677}" type="presParOf" srcId="{A7B23468-37F6-4301-9DF7-758EE66DB44B}" destId="{254852B6-46AE-4710-87BB-3F15B913E174}" srcOrd="8" destOrd="0" presId="urn:microsoft.com/office/officeart/2005/8/layout/default"/>
    <dgm:cxn modelId="{FA2B1AAB-9116-43A9-805C-C84BFA422AB6}" type="presParOf" srcId="{A7B23468-37F6-4301-9DF7-758EE66DB44B}" destId="{48C0295A-7F61-4947-AC2A-EA6F62283A54}" srcOrd="9" destOrd="0" presId="urn:microsoft.com/office/officeart/2005/8/layout/default"/>
    <dgm:cxn modelId="{4FC20077-D889-440A-A5EF-4B16522E6FD5}" type="presParOf" srcId="{A7B23468-37F6-4301-9DF7-758EE66DB44B}" destId="{77596D55-9BEC-45C0-948B-7FEC66688680}" srcOrd="10" destOrd="0" presId="urn:microsoft.com/office/officeart/2005/8/layout/default"/>
    <dgm:cxn modelId="{F2C9CD7C-C8C9-47E3-877F-6E16B566ED4E}" type="presParOf" srcId="{A7B23468-37F6-4301-9DF7-758EE66DB44B}" destId="{2E3B169B-1213-46BA-A1E8-B934EFE523AA}" srcOrd="11" destOrd="0" presId="urn:microsoft.com/office/officeart/2005/8/layout/default"/>
    <dgm:cxn modelId="{B1B80FB7-EB17-4635-8225-1D1BE4814A20}" type="presParOf" srcId="{A7B23468-37F6-4301-9DF7-758EE66DB44B}" destId="{A3456677-7E3F-4E4F-820E-6986932C307A}" srcOrd="12" destOrd="0" presId="urn:microsoft.com/office/officeart/2005/8/layout/default"/>
    <dgm:cxn modelId="{67E62205-9080-4EAD-96FA-5D9B149E5CD8}" type="presParOf" srcId="{A7B23468-37F6-4301-9DF7-758EE66DB44B}" destId="{DD5ABBE4-480A-4C8B-A1A6-0B68F6198104}" srcOrd="13" destOrd="0" presId="urn:microsoft.com/office/officeart/2005/8/layout/default"/>
    <dgm:cxn modelId="{2B405590-3111-4FDD-A44C-C6C17064D48C}" type="presParOf" srcId="{A7B23468-37F6-4301-9DF7-758EE66DB44B}" destId="{E5D7C87A-5683-49B3-9E0F-FEAB95CD17F6}" srcOrd="14" destOrd="0" presId="urn:microsoft.com/office/officeart/2005/8/layout/default"/>
    <dgm:cxn modelId="{0BE88F35-F592-40EA-A982-B57A42A30F91}" type="presParOf" srcId="{A7B23468-37F6-4301-9DF7-758EE66DB44B}" destId="{3DE63343-516E-4AEA-BB97-5ACE2D6B776D}" srcOrd="15" destOrd="0" presId="urn:microsoft.com/office/officeart/2005/8/layout/default"/>
    <dgm:cxn modelId="{07AB7DF6-DE65-4D38-A5E7-596714CD65A3}" type="presParOf" srcId="{A7B23468-37F6-4301-9DF7-758EE66DB44B}" destId="{B810BA0B-D8B9-40E3-8053-3CE997437A4E}" srcOrd="16" destOrd="0" presId="urn:microsoft.com/office/officeart/2005/8/layout/default"/>
    <dgm:cxn modelId="{F1C450DF-08A6-4686-BDBB-FCF42ED98927}" type="presParOf" srcId="{A7B23468-37F6-4301-9DF7-758EE66DB44B}" destId="{2F6EE507-0E50-4796-BC2F-AF4F9980DBBC}" srcOrd="17" destOrd="0" presId="urn:microsoft.com/office/officeart/2005/8/layout/default"/>
    <dgm:cxn modelId="{14C32CEE-E137-4937-A642-EF3C03F1C8A8}" type="presParOf" srcId="{A7B23468-37F6-4301-9DF7-758EE66DB44B}" destId="{F4D050FC-E26A-4B73-B7C5-1377956E38A0}" srcOrd="18" destOrd="0" presId="urn:microsoft.com/office/officeart/2005/8/layout/default"/>
    <dgm:cxn modelId="{3147A41B-5E5E-41D2-B36E-ECF61BA4CAF1}" type="presParOf" srcId="{A7B23468-37F6-4301-9DF7-758EE66DB44B}" destId="{352E8A63-0604-4AA4-AE1B-463ECF0BDD8D}" srcOrd="19" destOrd="0" presId="urn:microsoft.com/office/officeart/2005/8/layout/default"/>
    <dgm:cxn modelId="{9DAF67E4-CA82-43E5-A19E-D2875502653E}" type="presParOf" srcId="{A7B23468-37F6-4301-9DF7-758EE66DB44B}" destId="{C77ACFEA-90B3-4325-A8EA-4CD9C3D217C7}" srcOrd="20" destOrd="0" presId="urn:microsoft.com/office/officeart/2005/8/layout/default"/>
    <dgm:cxn modelId="{A4417D75-A6A5-4C19-B219-2AA5F3286A5D}" type="presParOf" srcId="{A7B23468-37F6-4301-9DF7-758EE66DB44B}" destId="{EDA1E7B6-AF46-4A95-93BF-D714A95267D8}" srcOrd="21" destOrd="0" presId="urn:microsoft.com/office/officeart/2005/8/layout/default"/>
    <dgm:cxn modelId="{3BE4CAB0-289A-4CAE-9AEA-A7773F9111B1}" type="presParOf" srcId="{A7B23468-37F6-4301-9DF7-758EE66DB44B}" destId="{45F81D86-D2DD-4AC9-849F-C806D6E8F1E3}" srcOrd="22" destOrd="0" presId="urn:microsoft.com/office/officeart/2005/8/layout/default"/>
    <dgm:cxn modelId="{A3FE6314-A514-40D9-83BA-79774ED8D5CA}" type="presParOf" srcId="{A7B23468-37F6-4301-9DF7-758EE66DB44B}" destId="{D57BB34A-0F96-4AD5-884A-3911DDCD8DF5}" srcOrd="23" destOrd="0" presId="urn:microsoft.com/office/officeart/2005/8/layout/default"/>
    <dgm:cxn modelId="{99B93809-56FF-49BB-8F36-022FEB1B3D09}" type="presParOf" srcId="{A7B23468-37F6-4301-9DF7-758EE66DB44B}" destId="{ECD97FB5-5F43-4266-90A7-91AD69C7D017}" srcOrd="24" destOrd="0" presId="urn:microsoft.com/office/officeart/2005/8/layout/default"/>
    <dgm:cxn modelId="{B69013FA-04AD-4C9F-ACEF-5C3F129394B1}" type="presParOf" srcId="{A7B23468-37F6-4301-9DF7-758EE66DB44B}" destId="{A703A7FE-7645-486A-90B9-47B81DE62DC0}" srcOrd="25" destOrd="0" presId="urn:microsoft.com/office/officeart/2005/8/layout/default"/>
    <dgm:cxn modelId="{F0898F4F-6B65-4EB5-9D51-5FA7B1B7CD02}" type="presParOf" srcId="{A7B23468-37F6-4301-9DF7-758EE66DB44B}" destId="{FA2D0D12-B63B-4932-8D83-22243F8658B3}" srcOrd="26" destOrd="0" presId="urn:microsoft.com/office/officeart/2005/8/layout/default"/>
    <dgm:cxn modelId="{12BF55D4-C69C-4DB3-AA53-5DD5A3D48115}" type="presParOf" srcId="{A7B23468-37F6-4301-9DF7-758EE66DB44B}" destId="{71B0A42D-FC53-4DA7-935B-5C150EB07794}" srcOrd="27" destOrd="0" presId="urn:microsoft.com/office/officeart/2005/8/layout/default"/>
    <dgm:cxn modelId="{E7757DF8-199B-4B67-8FA0-55CB5CC2DBA3}" type="presParOf" srcId="{A7B23468-37F6-4301-9DF7-758EE66DB44B}" destId="{ACA40551-509A-47E0-BA11-D9333884FB96}" srcOrd="28" destOrd="0" presId="urn:microsoft.com/office/officeart/2005/8/layout/default"/>
    <dgm:cxn modelId="{F5B33915-597C-43B7-844D-868E7273ED62}" type="presParOf" srcId="{A7B23468-37F6-4301-9DF7-758EE66DB44B}" destId="{5B330DE0-227D-441F-ABA0-1F73000FD3C1}" srcOrd="29" destOrd="0" presId="urn:microsoft.com/office/officeart/2005/8/layout/default"/>
    <dgm:cxn modelId="{ED4D3C78-C9FB-4B1F-89A9-BBC32B76FBA8}" type="presParOf" srcId="{A7B23468-37F6-4301-9DF7-758EE66DB44B}" destId="{8AA8D03D-27CA-4A1A-88A8-7E66209F46B7}" srcOrd="30" destOrd="0" presId="urn:microsoft.com/office/officeart/2005/8/layout/default"/>
    <dgm:cxn modelId="{E6C2C276-DF58-459F-B95C-5FC49DD9BE63}" type="presParOf" srcId="{A7B23468-37F6-4301-9DF7-758EE66DB44B}" destId="{6E65D714-FD0B-4B39-95C2-F860BE4C34BB}" srcOrd="31" destOrd="0" presId="urn:microsoft.com/office/officeart/2005/8/layout/default"/>
    <dgm:cxn modelId="{96C33DD5-31C7-4A5A-B64A-CA2511B3245C}" type="presParOf" srcId="{A7B23468-37F6-4301-9DF7-758EE66DB44B}" destId="{1AF2CF7F-49F8-446B-9B05-2696A45A2348}" srcOrd="32" destOrd="0" presId="urn:microsoft.com/office/officeart/2005/8/layout/default"/>
    <dgm:cxn modelId="{21F9F861-1193-445A-8320-FF67760D90FB}" type="presParOf" srcId="{A7B23468-37F6-4301-9DF7-758EE66DB44B}" destId="{875244CD-0B5A-4E17-96E2-0469142E5322}" srcOrd="33" destOrd="0" presId="urn:microsoft.com/office/officeart/2005/8/layout/default"/>
    <dgm:cxn modelId="{90F2F70B-9229-4162-8BD4-E0CBF1D27A29}" type="presParOf" srcId="{A7B23468-37F6-4301-9DF7-758EE66DB44B}" destId="{794BCB85-809A-45CF-97AA-4FDB091DF084}" srcOrd="3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EE859A-8B32-4AF1-86B9-16E5E12B142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S"/>
        </a:p>
      </dgm:t>
    </dgm:pt>
    <dgm:pt modelId="{8AA02B5F-838C-4C9F-AAD0-20EF44BA1F7C}">
      <dgm:prSet phldrT="[Texto]" custT="1"/>
      <dgm:spPr/>
      <dgm:t>
        <a:bodyPr/>
        <a:lstStyle/>
        <a:p>
          <a:r>
            <a:rPr lang="es-ES" sz="2400" b="1" dirty="0">
              <a:solidFill>
                <a:srgbClr val="002060"/>
              </a:solidFill>
              <a:latin typeface="Century Gothic" panose="020B0502020202020204" pitchFamily="34" charset="0"/>
            </a:rPr>
            <a:t>Director</a:t>
          </a:r>
        </a:p>
      </dgm:t>
    </dgm:pt>
    <dgm:pt modelId="{B872680D-5864-41E0-85D6-478DD69D973C}" type="parTrans" cxnId="{6752BE25-681E-4189-B41C-B7A906BBD07D}">
      <dgm:prSet/>
      <dgm:spPr/>
      <dgm:t>
        <a:bodyPr/>
        <a:lstStyle/>
        <a:p>
          <a:endParaRPr lang="es-ES">
            <a:latin typeface="Century Gothic" panose="020B0502020202020204" pitchFamily="34" charset="0"/>
          </a:endParaRPr>
        </a:p>
      </dgm:t>
    </dgm:pt>
    <dgm:pt modelId="{B8AA53FE-AA8D-4D6E-97A0-031F3198E059}" type="sibTrans" cxnId="{6752BE25-681E-4189-B41C-B7A906BBD07D}">
      <dgm:prSet/>
      <dgm:spPr/>
      <dgm:t>
        <a:bodyPr/>
        <a:lstStyle/>
        <a:p>
          <a:endParaRPr lang="es-ES">
            <a:latin typeface="Century Gothic" panose="020B0502020202020204" pitchFamily="34" charset="0"/>
          </a:endParaRPr>
        </a:p>
      </dgm:t>
    </dgm:pt>
    <dgm:pt modelId="{AB441F0B-C347-417B-B5B8-558586132073}">
      <dgm:prSet phldrT="[Texto]"/>
      <dgm:spPr/>
      <dgm:t>
        <a:bodyPr/>
        <a:lstStyle/>
        <a:p>
          <a:r>
            <a:rPr lang="es-ES" dirty="0">
              <a:latin typeface="Century Gothic" panose="020B0502020202020204" pitchFamily="34" charset="0"/>
            </a:rPr>
            <a:t>Hasta $5,000.00</a:t>
          </a:r>
        </a:p>
      </dgm:t>
    </dgm:pt>
    <dgm:pt modelId="{DEAF52A8-6817-4DA3-92E0-423956B8AB97}" type="parTrans" cxnId="{82038F19-5E4D-46CC-8764-88B7C693800F}">
      <dgm:prSet/>
      <dgm:spPr/>
      <dgm:t>
        <a:bodyPr/>
        <a:lstStyle/>
        <a:p>
          <a:endParaRPr lang="es-ES">
            <a:latin typeface="Century Gothic" panose="020B0502020202020204" pitchFamily="34" charset="0"/>
          </a:endParaRPr>
        </a:p>
      </dgm:t>
    </dgm:pt>
    <dgm:pt modelId="{4ED41FD1-6BAD-4B48-9979-7F4E3F0039DD}" type="sibTrans" cxnId="{82038F19-5E4D-46CC-8764-88B7C693800F}">
      <dgm:prSet/>
      <dgm:spPr/>
      <dgm:t>
        <a:bodyPr/>
        <a:lstStyle/>
        <a:p>
          <a:endParaRPr lang="es-ES">
            <a:latin typeface="Century Gothic" panose="020B0502020202020204" pitchFamily="34" charset="0"/>
          </a:endParaRPr>
        </a:p>
      </dgm:t>
    </dgm:pt>
    <dgm:pt modelId="{7747F905-A876-4E5C-B784-99A54FAA0FF3}">
      <dgm:prSet phldrT="[Texto]" custT="1"/>
      <dgm:spPr/>
      <dgm:t>
        <a:bodyPr/>
        <a:lstStyle/>
        <a:p>
          <a:r>
            <a:rPr lang="es-ES" sz="2400" b="1" dirty="0">
              <a:solidFill>
                <a:srgbClr val="002060"/>
              </a:solidFill>
              <a:latin typeface="Century Gothic" panose="020B0502020202020204" pitchFamily="34" charset="0"/>
            </a:rPr>
            <a:t>Docente</a:t>
          </a:r>
        </a:p>
      </dgm:t>
    </dgm:pt>
    <dgm:pt modelId="{D1F1E224-104E-4B8A-8AA6-DAAD1FDE6C3A}" type="parTrans" cxnId="{346166A8-593D-44AE-8CA3-E50921CFCBC4}">
      <dgm:prSet/>
      <dgm:spPr/>
      <dgm:t>
        <a:bodyPr/>
        <a:lstStyle/>
        <a:p>
          <a:endParaRPr lang="es-ES">
            <a:latin typeface="Century Gothic" panose="020B0502020202020204" pitchFamily="34" charset="0"/>
          </a:endParaRPr>
        </a:p>
      </dgm:t>
    </dgm:pt>
    <dgm:pt modelId="{BEAB4080-659F-4B77-9A48-C7EF80567745}" type="sibTrans" cxnId="{346166A8-593D-44AE-8CA3-E50921CFCBC4}">
      <dgm:prSet/>
      <dgm:spPr/>
      <dgm:t>
        <a:bodyPr/>
        <a:lstStyle/>
        <a:p>
          <a:endParaRPr lang="es-ES">
            <a:latin typeface="Century Gothic" panose="020B0502020202020204" pitchFamily="34" charset="0"/>
          </a:endParaRPr>
        </a:p>
      </dgm:t>
    </dgm:pt>
    <dgm:pt modelId="{96803F31-F092-4435-BD42-279795BB0C06}">
      <dgm:prSet phldrT="[Texto]"/>
      <dgm:spPr/>
      <dgm:t>
        <a:bodyPr/>
        <a:lstStyle/>
        <a:p>
          <a:r>
            <a:rPr lang="es-ES" dirty="0">
              <a:latin typeface="Century Gothic" panose="020B0502020202020204" pitchFamily="34" charset="0"/>
            </a:rPr>
            <a:t>Hasta $4,000.00</a:t>
          </a:r>
        </a:p>
      </dgm:t>
    </dgm:pt>
    <dgm:pt modelId="{A825F70C-0A83-4349-8468-F9BD14F7DA81}" type="parTrans" cxnId="{8C43CFA7-56A7-4022-B020-5F3BE9E3A6DA}">
      <dgm:prSet/>
      <dgm:spPr/>
      <dgm:t>
        <a:bodyPr/>
        <a:lstStyle/>
        <a:p>
          <a:endParaRPr lang="es-ES">
            <a:latin typeface="Century Gothic" panose="020B0502020202020204" pitchFamily="34" charset="0"/>
          </a:endParaRPr>
        </a:p>
      </dgm:t>
    </dgm:pt>
    <dgm:pt modelId="{377380FB-3825-4E01-B682-663CE1FBF548}" type="sibTrans" cxnId="{8C43CFA7-56A7-4022-B020-5F3BE9E3A6DA}">
      <dgm:prSet/>
      <dgm:spPr/>
      <dgm:t>
        <a:bodyPr/>
        <a:lstStyle/>
        <a:p>
          <a:endParaRPr lang="es-ES">
            <a:latin typeface="Century Gothic" panose="020B0502020202020204" pitchFamily="34" charset="0"/>
          </a:endParaRPr>
        </a:p>
      </dgm:t>
    </dgm:pt>
    <dgm:pt modelId="{CE735FBD-857D-4C27-A88A-B6C3FAD85059}">
      <dgm:prSet phldrT="[Texto]" custT="1"/>
      <dgm:spPr/>
      <dgm:t>
        <a:bodyPr/>
        <a:lstStyle/>
        <a:p>
          <a:r>
            <a:rPr lang="es-ES" sz="2400" b="1" dirty="0">
              <a:solidFill>
                <a:srgbClr val="002060"/>
              </a:solidFill>
              <a:latin typeface="Century Gothic" panose="020B0502020202020204" pitchFamily="34" charset="0"/>
            </a:rPr>
            <a:t>Intendente</a:t>
          </a:r>
        </a:p>
      </dgm:t>
    </dgm:pt>
    <dgm:pt modelId="{4C94065A-4EC3-4A71-BFBD-8F3A0A36712F}" type="parTrans" cxnId="{B3D465C3-D64C-455E-B9EF-EA6DC4A27812}">
      <dgm:prSet/>
      <dgm:spPr/>
      <dgm:t>
        <a:bodyPr/>
        <a:lstStyle/>
        <a:p>
          <a:endParaRPr lang="es-ES">
            <a:latin typeface="Century Gothic" panose="020B0502020202020204" pitchFamily="34" charset="0"/>
          </a:endParaRPr>
        </a:p>
      </dgm:t>
    </dgm:pt>
    <dgm:pt modelId="{CDB1510D-1A52-4069-91D7-263C206781FE}" type="sibTrans" cxnId="{B3D465C3-D64C-455E-B9EF-EA6DC4A27812}">
      <dgm:prSet/>
      <dgm:spPr/>
      <dgm:t>
        <a:bodyPr/>
        <a:lstStyle/>
        <a:p>
          <a:endParaRPr lang="es-ES">
            <a:latin typeface="Century Gothic" panose="020B0502020202020204" pitchFamily="34" charset="0"/>
          </a:endParaRPr>
        </a:p>
      </dgm:t>
    </dgm:pt>
    <dgm:pt modelId="{2FC68095-A4C8-40F7-A4C4-BCEF0A534D58}">
      <dgm:prSet phldrT="[Texto]"/>
      <dgm:spPr/>
      <dgm:t>
        <a:bodyPr/>
        <a:lstStyle/>
        <a:p>
          <a:r>
            <a:rPr lang="es-ES" dirty="0">
              <a:latin typeface="Century Gothic" panose="020B0502020202020204" pitchFamily="34" charset="0"/>
            </a:rPr>
            <a:t>Hasta $1,800.00</a:t>
          </a:r>
        </a:p>
      </dgm:t>
    </dgm:pt>
    <dgm:pt modelId="{574C744C-0A70-464E-A673-2E8F04922DB6}" type="parTrans" cxnId="{BD19623C-E46E-4D38-829D-9E19D8E2C161}">
      <dgm:prSet/>
      <dgm:spPr/>
      <dgm:t>
        <a:bodyPr/>
        <a:lstStyle/>
        <a:p>
          <a:endParaRPr lang="es-ES">
            <a:latin typeface="Century Gothic" panose="020B0502020202020204" pitchFamily="34" charset="0"/>
          </a:endParaRPr>
        </a:p>
      </dgm:t>
    </dgm:pt>
    <dgm:pt modelId="{A5DB17F8-FBB4-44CF-85EB-9133A65A0843}" type="sibTrans" cxnId="{BD19623C-E46E-4D38-829D-9E19D8E2C161}">
      <dgm:prSet/>
      <dgm:spPr/>
      <dgm:t>
        <a:bodyPr/>
        <a:lstStyle/>
        <a:p>
          <a:endParaRPr lang="es-ES">
            <a:latin typeface="Century Gothic" panose="020B0502020202020204" pitchFamily="34" charset="0"/>
          </a:endParaRPr>
        </a:p>
      </dgm:t>
    </dgm:pt>
    <dgm:pt modelId="{5BACBDC7-8C04-47F9-8422-E4E3766CFE57}" type="pres">
      <dgm:prSet presAssocID="{13EE859A-8B32-4AF1-86B9-16E5E12B1426}" presName="theList" presStyleCnt="0">
        <dgm:presLayoutVars>
          <dgm:dir/>
          <dgm:animLvl val="lvl"/>
          <dgm:resizeHandles val="exact"/>
        </dgm:presLayoutVars>
      </dgm:prSet>
      <dgm:spPr/>
    </dgm:pt>
    <dgm:pt modelId="{370F9C82-EC7D-4BD7-A91F-E8BFCB3F23CF}" type="pres">
      <dgm:prSet presAssocID="{8AA02B5F-838C-4C9F-AAD0-20EF44BA1F7C}" presName="compNode" presStyleCnt="0"/>
      <dgm:spPr/>
    </dgm:pt>
    <dgm:pt modelId="{D7F5345C-A8D8-443A-AE5E-1E4A2664053F}" type="pres">
      <dgm:prSet presAssocID="{8AA02B5F-838C-4C9F-AAD0-20EF44BA1F7C}" presName="aNode" presStyleLbl="bgShp" presStyleIdx="0" presStyleCnt="3"/>
      <dgm:spPr/>
    </dgm:pt>
    <dgm:pt modelId="{ACF64046-4779-4737-89BB-E76149381270}" type="pres">
      <dgm:prSet presAssocID="{8AA02B5F-838C-4C9F-AAD0-20EF44BA1F7C}" presName="textNode" presStyleLbl="bgShp" presStyleIdx="0" presStyleCnt="3"/>
      <dgm:spPr/>
    </dgm:pt>
    <dgm:pt modelId="{80739D4F-90D0-4044-8A84-3C2F68AC462D}" type="pres">
      <dgm:prSet presAssocID="{8AA02B5F-838C-4C9F-AAD0-20EF44BA1F7C}" presName="compChildNode" presStyleCnt="0"/>
      <dgm:spPr/>
    </dgm:pt>
    <dgm:pt modelId="{0DFFD900-A98D-4C2F-9504-98A03F9F0A53}" type="pres">
      <dgm:prSet presAssocID="{8AA02B5F-838C-4C9F-AAD0-20EF44BA1F7C}" presName="theInnerList" presStyleCnt="0"/>
      <dgm:spPr/>
    </dgm:pt>
    <dgm:pt modelId="{0FC1E2A6-6CCE-42A6-BA8C-C5CAC1F195DF}" type="pres">
      <dgm:prSet presAssocID="{AB441F0B-C347-417B-B5B8-558586132073}" presName="childNode" presStyleLbl="node1" presStyleIdx="0" presStyleCnt="3">
        <dgm:presLayoutVars>
          <dgm:bulletEnabled val="1"/>
        </dgm:presLayoutVars>
      </dgm:prSet>
      <dgm:spPr/>
    </dgm:pt>
    <dgm:pt modelId="{24EE3BAD-ADEF-43C4-8327-8215607E6499}" type="pres">
      <dgm:prSet presAssocID="{8AA02B5F-838C-4C9F-AAD0-20EF44BA1F7C}" presName="aSpace" presStyleCnt="0"/>
      <dgm:spPr/>
    </dgm:pt>
    <dgm:pt modelId="{CE01A1F2-00CF-490F-8FAC-8BBB19E801E0}" type="pres">
      <dgm:prSet presAssocID="{7747F905-A876-4E5C-B784-99A54FAA0FF3}" presName="compNode" presStyleCnt="0"/>
      <dgm:spPr/>
    </dgm:pt>
    <dgm:pt modelId="{6C0627B5-C584-4234-BACF-D6927B8EB27C}" type="pres">
      <dgm:prSet presAssocID="{7747F905-A876-4E5C-B784-99A54FAA0FF3}" presName="aNode" presStyleLbl="bgShp" presStyleIdx="1" presStyleCnt="3" custLinFactNeighborX="-595" custLinFactNeighborY="105"/>
      <dgm:spPr/>
    </dgm:pt>
    <dgm:pt modelId="{7200A02E-D16C-4C43-95F9-ADADEB802834}" type="pres">
      <dgm:prSet presAssocID="{7747F905-A876-4E5C-B784-99A54FAA0FF3}" presName="textNode" presStyleLbl="bgShp" presStyleIdx="1" presStyleCnt="3"/>
      <dgm:spPr/>
    </dgm:pt>
    <dgm:pt modelId="{71DDBF16-7135-4E02-9602-FED7AEB3F76A}" type="pres">
      <dgm:prSet presAssocID="{7747F905-A876-4E5C-B784-99A54FAA0FF3}" presName="compChildNode" presStyleCnt="0"/>
      <dgm:spPr/>
    </dgm:pt>
    <dgm:pt modelId="{8CEFA697-F303-4DF6-8E57-DFE84D810538}" type="pres">
      <dgm:prSet presAssocID="{7747F905-A876-4E5C-B784-99A54FAA0FF3}" presName="theInnerList" presStyleCnt="0"/>
      <dgm:spPr/>
    </dgm:pt>
    <dgm:pt modelId="{D9493AAD-ECA8-4B81-A028-FB1EA1956064}" type="pres">
      <dgm:prSet presAssocID="{96803F31-F092-4435-BD42-279795BB0C06}" presName="childNode" presStyleLbl="node1" presStyleIdx="1" presStyleCnt="3">
        <dgm:presLayoutVars>
          <dgm:bulletEnabled val="1"/>
        </dgm:presLayoutVars>
      </dgm:prSet>
      <dgm:spPr/>
    </dgm:pt>
    <dgm:pt modelId="{105D51A0-0C0F-420D-9A7B-98C1034E115B}" type="pres">
      <dgm:prSet presAssocID="{7747F905-A876-4E5C-B784-99A54FAA0FF3}" presName="aSpace" presStyleCnt="0"/>
      <dgm:spPr/>
    </dgm:pt>
    <dgm:pt modelId="{4F048B86-A2C0-4516-8A5D-3F33362AB63F}" type="pres">
      <dgm:prSet presAssocID="{CE735FBD-857D-4C27-A88A-B6C3FAD85059}" presName="compNode" presStyleCnt="0"/>
      <dgm:spPr/>
    </dgm:pt>
    <dgm:pt modelId="{852AB7DF-5FBF-46B7-98D6-64E2339B889F}" type="pres">
      <dgm:prSet presAssocID="{CE735FBD-857D-4C27-A88A-B6C3FAD85059}" presName="aNode" presStyleLbl="bgShp" presStyleIdx="2" presStyleCnt="3"/>
      <dgm:spPr/>
    </dgm:pt>
    <dgm:pt modelId="{A254ABD4-A90F-400A-B6CD-28FD37C542AD}" type="pres">
      <dgm:prSet presAssocID="{CE735FBD-857D-4C27-A88A-B6C3FAD85059}" presName="textNode" presStyleLbl="bgShp" presStyleIdx="2" presStyleCnt="3"/>
      <dgm:spPr/>
    </dgm:pt>
    <dgm:pt modelId="{FA959DCC-8720-45D5-B3B7-5AAEB922369F}" type="pres">
      <dgm:prSet presAssocID="{CE735FBD-857D-4C27-A88A-B6C3FAD85059}" presName="compChildNode" presStyleCnt="0"/>
      <dgm:spPr/>
    </dgm:pt>
    <dgm:pt modelId="{D1CA4526-E91E-4199-AF75-7FF05E77BC63}" type="pres">
      <dgm:prSet presAssocID="{CE735FBD-857D-4C27-A88A-B6C3FAD85059}" presName="theInnerList" presStyleCnt="0"/>
      <dgm:spPr/>
    </dgm:pt>
    <dgm:pt modelId="{666DD119-3151-457F-B008-337DC6D40439}" type="pres">
      <dgm:prSet presAssocID="{2FC68095-A4C8-40F7-A4C4-BCEF0A534D58}" presName="childNode" presStyleLbl="node1" presStyleIdx="2" presStyleCnt="3">
        <dgm:presLayoutVars>
          <dgm:bulletEnabled val="1"/>
        </dgm:presLayoutVars>
      </dgm:prSet>
      <dgm:spPr/>
    </dgm:pt>
  </dgm:ptLst>
  <dgm:cxnLst>
    <dgm:cxn modelId="{9F05650B-C1D6-41DA-8477-259F426B2DD7}" type="presOf" srcId="{AB441F0B-C347-417B-B5B8-558586132073}" destId="{0FC1E2A6-6CCE-42A6-BA8C-C5CAC1F195DF}" srcOrd="0" destOrd="0" presId="urn:microsoft.com/office/officeart/2005/8/layout/lProcess2"/>
    <dgm:cxn modelId="{82038F19-5E4D-46CC-8764-88B7C693800F}" srcId="{8AA02B5F-838C-4C9F-AAD0-20EF44BA1F7C}" destId="{AB441F0B-C347-417B-B5B8-558586132073}" srcOrd="0" destOrd="0" parTransId="{DEAF52A8-6817-4DA3-92E0-423956B8AB97}" sibTransId="{4ED41FD1-6BAD-4B48-9979-7F4E3F0039DD}"/>
    <dgm:cxn modelId="{A3AE501D-2EBF-4200-9883-28716EDAD955}" type="presOf" srcId="{7747F905-A876-4E5C-B784-99A54FAA0FF3}" destId="{7200A02E-D16C-4C43-95F9-ADADEB802834}" srcOrd="1" destOrd="0" presId="urn:microsoft.com/office/officeart/2005/8/layout/lProcess2"/>
    <dgm:cxn modelId="{6752BE25-681E-4189-B41C-B7A906BBD07D}" srcId="{13EE859A-8B32-4AF1-86B9-16E5E12B1426}" destId="{8AA02B5F-838C-4C9F-AAD0-20EF44BA1F7C}" srcOrd="0" destOrd="0" parTransId="{B872680D-5864-41E0-85D6-478DD69D973C}" sibTransId="{B8AA53FE-AA8D-4D6E-97A0-031F3198E059}"/>
    <dgm:cxn modelId="{BD19623C-E46E-4D38-829D-9E19D8E2C161}" srcId="{CE735FBD-857D-4C27-A88A-B6C3FAD85059}" destId="{2FC68095-A4C8-40F7-A4C4-BCEF0A534D58}" srcOrd="0" destOrd="0" parTransId="{574C744C-0A70-464E-A673-2E8F04922DB6}" sibTransId="{A5DB17F8-FBB4-44CF-85EB-9133A65A0843}"/>
    <dgm:cxn modelId="{2301FE7F-8E1A-47B7-BD42-56285A9B34F5}" type="presOf" srcId="{CE735FBD-857D-4C27-A88A-B6C3FAD85059}" destId="{A254ABD4-A90F-400A-B6CD-28FD37C542AD}" srcOrd="1" destOrd="0" presId="urn:microsoft.com/office/officeart/2005/8/layout/lProcess2"/>
    <dgm:cxn modelId="{958A829A-425B-45C5-A843-156B012AC147}" type="presOf" srcId="{2FC68095-A4C8-40F7-A4C4-BCEF0A534D58}" destId="{666DD119-3151-457F-B008-337DC6D40439}" srcOrd="0" destOrd="0" presId="urn:microsoft.com/office/officeart/2005/8/layout/lProcess2"/>
    <dgm:cxn modelId="{2A8B4B9F-0390-4819-92DB-55DE7B3579E8}" type="presOf" srcId="{8AA02B5F-838C-4C9F-AAD0-20EF44BA1F7C}" destId="{ACF64046-4779-4737-89BB-E76149381270}" srcOrd="1" destOrd="0" presId="urn:microsoft.com/office/officeart/2005/8/layout/lProcess2"/>
    <dgm:cxn modelId="{1C3025A4-F324-4851-B4EB-8A33246CD6C7}" type="presOf" srcId="{13EE859A-8B32-4AF1-86B9-16E5E12B1426}" destId="{5BACBDC7-8C04-47F9-8422-E4E3766CFE57}" srcOrd="0" destOrd="0" presId="urn:microsoft.com/office/officeart/2005/8/layout/lProcess2"/>
    <dgm:cxn modelId="{8C43CFA7-56A7-4022-B020-5F3BE9E3A6DA}" srcId="{7747F905-A876-4E5C-B784-99A54FAA0FF3}" destId="{96803F31-F092-4435-BD42-279795BB0C06}" srcOrd="0" destOrd="0" parTransId="{A825F70C-0A83-4349-8468-F9BD14F7DA81}" sibTransId="{377380FB-3825-4E01-B682-663CE1FBF548}"/>
    <dgm:cxn modelId="{346166A8-593D-44AE-8CA3-E50921CFCBC4}" srcId="{13EE859A-8B32-4AF1-86B9-16E5E12B1426}" destId="{7747F905-A876-4E5C-B784-99A54FAA0FF3}" srcOrd="1" destOrd="0" parTransId="{D1F1E224-104E-4B8A-8AA6-DAAD1FDE6C3A}" sibTransId="{BEAB4080-659F-4B77-9A48-C7EF80567745}"/>
    <dgm:cxn modelId="{EF23EAC0-DDFE-4E41-BF81-3AFBADEFA935}" type="presOf" srcId="{96803F31-F092-4435-BD42-279795BB0C06}" destId="{D9493AAD-ECA8-4B81-A028-FB1EA1956064}" srcOrd="0" destOrd="0" presId="urn:microsoft.com/office/officeart/2005/8/layout/lProcess2"/>
    <dgm:cxn modelId="{B3D465C3-D64C-455E-B9EF-EA6DC4A27812}" srcId="{13EE859A-8B32-4AF1-86B9-16E5E12B1426}" destId="{CE735FBD-857D-4C27-A88A-B6C3FAD85059}" srcOrd="2" destOrd="0" parTransId="{4C94065A-4EC3-4A71-BFBD-8F3A0A36712F}" sibTransId="{CDB1510D-1A52-4069-91D7-263C206781FE}"/>
    <dgm:cxn modelId="{3E26B6CC-A136-4D24-8257-427C2F3CF61F}" type="presOf" srcId="{7747F905-A876-4E5C-B784-99A54FAA0FF3}" destId="{6C0627B5-C584-4234-BACF-D6927B8EB27C}" srcOrd="0" destOrd="0" presId="urn:microsoft.com/office/officeart/2005/8/layout/lProcess2"/>
    <dgm:cxn modelId="{41A841D1-90EE-4A9F-839B-25720F2A0AC6}" type="presOf" srcId="{CE735FBD-857D-4C27-A88A-B6C3FAD85059}" destId="{852AB7DF-5FBF-46B7-98D6-64E2339B889F}" srcOrd="0" destOrd="0" presId="urn:microsoft.com/office/officeart/2005/8/layout/lProcess2"/>
    <dgm:cxn modelId="{0011A4D6-BEA0-4811-A9B9-B3B106BC277F}" type="presOf" srcId="{8AA02B5F-838C-4C9F-AAD0-20EF44BA1F7C}" destId="{D7F5345C-A8D8-443A-AE5E-1E4A2664053F}" srcOrd="0" destOrd="0" presId="urn:microsoft.com/office/officeart/2005/8/layout/lProcess2"/>
    <dgm:cxn modelId="{611CA20C-9A10-4652-9A14-495FE9CC17F4}" type="presParOf" srcId="{5BACBDC7-8C04-47F9-8422-E4E3766CFE57}" destId="{370F9C82-EC7D-4BD7-A91F-E8BFCB3F23CF}" srcOrd="0" destOrd="0" presId="urn:microsoft.com/office/officeart/2005/8/layout/lProcess2"/>
    <dgm:cxn modelId="{A9031B34-1DAA-4A2A-8893-E364242F8A14}" type="presParOf" srcId="{370F9C82-EC7D-4BD7-A91F-E8BFCB3F23CF}" destId="{D7F5345C-A8D8-443A-AE5E-1E4A2664053F}" srcOrd="0" destOrd="0" presId="urn:microsoft.com/office/officeart/2005/8/layout/lProcess2"/>
    <dgm:cxn modelId="{CE0B537F-237A-42E9-A158-2665F2B73DF5}" type="presParOf" srcId="{370F9C82-EC7D-4BD7-A91F-E8BFCB3F23CF}" destId="{ACF64046-4779-4737-89BB-E76149381270}" srcOrd="1" destOrd="0" presId="urn:microsoft.com/office/officeart/2005/8/layout/lProcess2"/>
    <dgm:cxn modelId="{BF62F57E-DA48-4228-9268-EAAFAF009464}" type="presParOf" srcId="{370F9C82-EC7D-4BD7-A91F-E8BFCB3F23CF}" destId="{80739D4F-90D0-4044-8A84-3C2F68AC462D}" srcOrd="2" destOrd="0" presId="urn:microsoft.com/office/officeart/2005/8/layout/lProcess2"/>
    <dgm:cxn modelId="{2D1746E4-9476-48F0-8B72-E74A1EDB24F5}" type="presParOf" srcId="{80739D4F-90D0-4044-8A84-3C2F68AC462D}" destId="{0DFFD900-A98D-4C2F-9504-98A03F9F0A53}" srcOrd="0" destOrd="0" presId="urn:microsoft.com/office/officeart/2005/8/layout/lProcess2"/>
    <dgm:cxn modelId="{786E0A39-9CEF-435E-BDBC-2FB734A07E13}" type="presParOf" srcId="{0DFFD900-A98D-4C2F-9504-98A03F9F0A53}" destId="{0FC1E2A6-6CCE-42A6-BA8C-C5CAC1F195DF}" srcOrd="0" destOrd="0" presId="urn:microsoft.com/office/officeart/2005/8/layout/lProcess2"/>
    <dgm:cxn modelId="{7AE47E0E-CAE8-47A5-A3FB-937C89AAF197}" type="presParOf" srcId="{5BACBDC7-8C04-47F9-8422-E4E3766CFE57}" destId="{24EE3BAD-ADEF-43C4-8327-8215607E6499}" srcOrd="1" destOrd="0" presId="urn:microsoft.com/office/officeart/2005/8/layout/lProcess2"/>
    <dgm:cxn modelId="{7531B487-8EAB-49FC-BFD4-E3E3E75C2CA4}" type="presParOf" srcId="{5BACBDC7-8C04-47F9-8422-E4E3766CFE57}" destId="{CE01A1F2-00CF-490F-8FAC-8BBB19E801E0}" srcOrd="2" destOrd="0" presId="urn:microsoft.com/office/officeart/2005/8/layout/lProcess2"/>
    <dgm:cxn modelId="{B4D8D5C4-4B1C-4E66-B7D4-595661C3EC29}" type="presParOf" srcId="{CE01A1F2-00CF-490F-8FAC-8BBB19E801E0}" destId="{6C0627B5-C584-4234-BACF-D6927B8EB27C}" srcOrd="0" destOrd="0" presId="urn:microsoft.com/office/officeart/2005/8/layout/lProcess2"/>
    <dgm:cxn modelId="{C204BBEE-695C-4CAF-B4D4-05D1003B3164}" type="presParOf" srcId="{CE01A1F2-00CF-490F-8FAC-8BBB19E801E0}" destId="{7200A02E-D16C-4C43-95F9-ADADEB802834}" srcOrd="1" destOrd="0" presId="urn:microsoft.com/office/officeart/2005/8/layout/lProcess2"/>
    <dgm:cxn modelId="{B62B2AAD-B124-49D0-A14B-D2914132B534}" type="presParOf" srcId="{CE01A1F2-00CF-490F-8FAC-8BBB19E801E0}" destId="{71DDBF16-7135-4E02-9602-FED7AEB3F76A}" srcOrd="2" destOrd="0" presId="urn:microsoft.com/office/officeart/2005/8/layout/lProcess2"/>
    <dgm:cxn modelId="{BC540695-9DFB-4E7C-90C6-4D759079244D}" type="presParOf" srcId="{71DDBF16-7135-4E02-9602-FED7AEB3F76A}" destId="{8CEFA697-F303-4DF6-8E57-DFE84D810538}" srcOrd="0" destOrd="0" presId="urn:microsoft.com/office/officeart/2005/8/layout/lProcess2"/>
    <dgm:cxn modelId="{85CBFFEF-6620-46D6-9B9B-28F8C2A6D4EA}" type="presParOf" srcId="{8CEFA697-F303-4DF6-8E57-DFE84D810538}" destId="{D9493AAD-ECA8-4B81-A028-FB1EA1956064}" srcOrd="0" destOrd="0" presId="urn:microsoft.com/office/officeart/2005/8/layout/lProcess2"/>
    <dgm:cxn modelId="{2467AC9C-C496-48A9-B851-93E781851D2C}" type="presParOf" srcId="{5BACBDC7-8C04-47F9-8422-E4E3766CFE57}" destId="{105D51A0-0C0F-420D-9A7B-98C1034E115B}" srcOrd="3" destOrd="0" presId="urn:microsoft.com/office/officeart/2005/8/layout/lProcess2"/>
    <dgm:cxn modelId="{01889C88-C19A-4C7D-847A-31ECDE8164EE}" type="presParOf" srcId="{5BACBDC7-8C04-47F9-8422-E4E3766CFE57}" destId="{4F048B86-A2C0-4516-8A5D-3F33362AB63F}" srcOrd="4" destOrd="0" presId="urn:microsoft.com/office/officeart/2005/8/layout/lProcess2"/>
    <dgm:cxn modelId="{5A06B6CF-9915-4EE5-A103-8ABEDFA9BDB0}" type="presParOf" srcId="{4F048B86-A2C0-4516-8A5D-3F33362AB63F}" destId="{852AB7DF-5FBF-46B7-98D6-64E2339B889F}" srcOrd="0" destOrd="0" presId="urn:microsoft.com/office/officeart/2005/8/layout/lProcess2"/>
    <dgm:cxn modelId="{39A1E0D6-CE1F-4D1B-B86C-C96398615783}" type="presParOf" srcId="{4F048B86-A2C0-4516-8A5D-3F33362AB63F}" destId="{A254ABD4-A90F-400A-B6CD-28FD37C542AD}" srcOrd="1" destOrd="0" presId="urn:microsoft.com/office/officeart/2005/8/layout/lProcess2"/>
    <dgm:cxn modelId="{D324C748-B309-4344-B9B1-41032C99FDFF}" type="presParOf" srcId="{4F048B86-A2C0-4516-8A5D-3F33362AB63F}" destId="{FA959DCC-8720-45D5-B3B7-5AAEB922369F}" srcOrd="2" destOrd="0" presId="urn:microsoft.com/office/officeart/2005/8/layout/lProcess2"/>
    <dgm:cxn modelId="{B91B72A5-B6CF-44C3-8525-F3B9ECDD7205}" type="presParOf" srcId="{FA959DCC-8720-45D5-B3B7-5AAEB922369F}" destId="{D1CA4526-E91E-4199-AF75-7FF05E77BC63}" srcOrd="0" destOrd="0" presId="urn:microsoft.com/office/officeart/2005/8/layout/lProcess2"/>
    <dgm:cxn modelId="{523C448B-5CE5-48E2-8205-7AF659AFBF3C}" type="presParOf" srcId="{D1CA4526-E91E-4199-AF75-7FF05E77BC63}" destId="{666DD119-3151-457F-B008-337DC6D40439}"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B89D32-7824-420B-9F54-DFE9D2CC01A8}"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s-MX"/>
        </a:p>
      </dgm:t>
    </dgm:pt>
    <dgm:pt modelId="{21184E7F-8156-4910-B5BD-26CAEE8E435B}">
      <dgm:prSet phldrT="[Texto]"/>
      <dgm:spPr/>
      <dgm:t>
        <a:bodyPr/>
        <a:lstStyle/>
        <a:p>
          <a:r>
            <a:rPr lang="es-MX" b="1" dirty="0">
              <a:latin typeface="Century Gothic" panose="020B0502020202020204" pitchFamily="34" charset="0"/>
            </a:rPr>
            <a:t>Recurso directo a las escuelas </a:t>
          </a:r>
        </a:p>
      </dgm:t>
    </dgm:pt>
    <dgm:pt modelId="{094BD9E3-9931-42BB-8787-AE871A3DA281}" type="parTrans" cxnId="{14E5EEF2-F3FD-49A7-9A91-87F678CE4DBE}">
      <dgm:prSet/>
      <dgm:spPr/>
      <dgm:t>
        <a:bodyPr/>
        <a:lstStyle/>
        <a:p>
          <a:endParaRPr lang="es-MX">
            <a:latin typeface="Century Gothic" panose="020B0502020202020204" pitchFamily="34" charset="0"/>
          </a:endParaRPr>
        </a:p>
      </dgm:t>
    </dgm:pt>
    <dgm:pt modelId="{C1288FCA-9193-42EA-A431-91C1C633AF0F}" type="sibTrans" cxnId="{14E5EEF2-F3FD-49A7-9A91-87F678CE4DBE}">
      <dgm:prSet/>
      <dgm:spPr/>
      <dgm:t>
        <a:bodyPr/>
        <a:lstStyle/>
        <a:p>
          <a:endParaRPr lang="es-MX">
            <a:latin typeface="Century Gothic" panose="020B0502020202020204" pitchFamily="34" charset="0"/>
          </a:endParaRPr>
        </a:p>
      </dgm:t>
    </dgm:pt>
    <dgm:pt modelId="{048FB104-5588-4B1C-B933-7D8F2F01BD64}">
      <dgm:prSet phldrT="[Texto]" custT="1"/>
      <dgm:spPr/>
      <dgm:t>
        <a:bodyPr/>
        <a:lstStyle/>
        <a:p>
          <a:pPr algn="ctr"/>
          <a:r>
            <a:rPr lang="es-MX" sz="1600" b="1" dirty="0">
              <a:solidFill>
                <a:schemeClr val="bg2">
                  <a:lumMod val="25000"/>
                </a:schemeClr>
              </a:solidFill>
              <a:latin typeface="Century Gothic" panose="020B0502020202020204" pitchFamily="34" charset="0"/>
            </a:rPr>
            <a:t>Por escuela (anual)</a:t>
          </a:r>
        </a:p>
      </dgm:t>
    </dgm:pt>
    <dgm:pt modelId="{F931632E-2F66-42DC-92D1-3B8886D19263}" type="parTrans" cxnId="{5E6FDA4E-24BE-4D2C-AFDD-A7A6AE48E940}">
      <dgm:prSet/>
      <dgm:spPr/>
      <dgm:t>
        <a:bodyPr/>
        <a:lstStyle/>
        <a:p>
          <a:endParaRPr lang="es-MX">
            <a:latin typeface="Century Gothic" panose="020B0502020202020204" pitchFamily="34" charset="0"/>
          </a:endParaRPr>
        </a:p>
      </dgm:t>
    </dgm:pt>
    <dgm:pt modelId="{FFC8D2B2-6744-4F53-B594-D2B56A5B7F96}" type="sibTrans" cxnId="{5E6FDA4E-24BE-4D2C-AFDD-A7A6AE48E940}">
      <dgm:prSet/>
      <dgm:spPr/>
      <dgm:t>
        <a:bodyPr/>
        <a:lstStyle/>
        <a:p>
          <a:endParaRPr lang="es-MX">
            <a:latin typeface="Century Gothic" panose="020B0502020202020204" pitchFamily="34" charset="0"/>
          </a:endParaRPr>
        </a:p>
      </dgm:t>
    </dgm:pt>
    <dgm:pt modelId="{68B2FA2E-3912-4453-912B-9D5D7AD5EF02}">
      <dgm:prSet phldrT="[Texto]" custT="1"/>
      <dgm:spPr/>
      <dgm:t>
        <a:bodyPr/>
        <a:lstStyle/>
        <a:p>
          <a:pPr algn="ctr"/>
          <a:r>
            <a:rPr lang="es-MX" sz="1600" b="1" dirty="0">
              <a:solidFill>
                <a:schemeClr val="bg2">
                  <a:lumMod val="25000"/>
                </a:schemeClr>
              </a:solidFill>
              <a:latin typeface="Century Gothic" panose="020B0502020202020204" pitchFamily="34" charset="0"/>
            </a:rPr>
            <a:t>Materiales de limpieza,     papelería, mobiliario y equipo de sonido.</a:t>
          </a:r>
        </a:p>
      </dgm:t>
    </dgm:pt>
    <dgm:pt modelId="{AEDF71C0-0626-473D-B406-1E853DB44F3D}" type="parTrans" cxnId="{CC83C35C-D813-4BF0-ADE9-F6049990C187}">
      <dgm:prSet/>
      <dgm:spPr/>
      <dgm:t>
        <a:bodyPr/>
        <a:lstStyle/>
        <a:p>
          <a:endParaRPr lang="es-MX">
            <a:latin typeface="Century Gothic" panose="020B0502020202020204" pitchFamily="34" charset="0"/>
          </a:endParaRPr>
        </a:p>
      </dgm:t>
    </dgm:pt>
    <dgm:pt modelId="{B453AB4B-8E0C-4D27-9D8A-A994B23E2D40}" type="sibTrans" cxnId="{CC83C35C-D813-4BF0-ADE9-F6049990C187}">
      <dgm:prSet/>
      <dgm:spPr/>
      <dgm:t>
        <a:bodyPr/>
        <a:lstStyle/>
        <a:p>
          <a:endParaRPr lang="es-MX">
            <a:latin typeface="Century Gothic" panose="020B0502020202020204" pitchFamily="34" charset="0"/>
          </a:endParaRPr>
        </a:p>
      </dgm:t>
    </dgm:pt>
    <dgm:pt modelId="{EFBF14B4-242F-4F67-B01A-61E25E10DB28}">
      <dgm:prSet phldrT="[Texto]" custT="1"/>
      <dgm:spPr/>
      <dgm:t>
        <a:bodyPr/>
        <a:lstStyle/>
        <a:p>
          <a:r>
            <a:rPr lang="es-MX" sz="1800" b="1" dirty="0">
              <a:latin typeface="Century Gothic" panose="020B0502020202020204" pitchFamily="34" charset="0"/>
            </a:rPr>
            <a:t>Acondicionamiento y equipamiento </a:t>
          </a:r>
        </a:p>
      </dgm:t>
    </dgm:pt>
    <dgm:pt modelId="{740D1CF5-DD1B-4552-98FE-8604C2FB35AA}" type="parTrans" cxnId="{8B851EA1-7948-47AD-B593-70E551720CAC}">
      <dgm:prSet/>
      <dgm:spPr/>
      <dgm:t>
        <a:bodyPr/>
        <a:lstStyle/>
        <a:p>
          <a:endParaRPr lang="es-MX">
            <a:latin typeface="Century Gothic" panose="020B0502020202020204" pitchFamily="34" charset="0"/>
          </a:endParaRPr>
        </a:p>
      </dgm:t>
    </dgm:pt>
    <dgm:pt modelId="{74A1F451-A100-4018-AE01-422FFE3CED7B}" type="sibTrans" cxnId="{8B851EA1-7948-47AD-B593-70E551720CAC}">
      <dgm:prSet/>
      <dgm:spPr/>
      <dgm:t>
        <a:bodyPr/>
        <a:lstStyle/>
        <a:p>
          <a:endParaRPr lang="es-MX">
            <a:latin typeface="Century Gothic" panose="020B0502020202020204" pitchFamily="34" charset="0"/>
          </a:endParaRPr>
        </a:p>
      </dgm:t>
    </dgm:pt>
    <dgm:pt modelId="{0C196E67-755B-47E0-A278-5C99865C15BF}">
      <dgm:prSet phldrT="[Texto]" custT="1"/>
      <dgm:spPr/>
      <dgm:t>
        <a:bodyPr/>
        <a:lstStyle/>
        <a:p>
          <a:pPr algn="ctr"/>
          <a:r>
            <a:rPr lang="es-MX" sz="1600" b="1" dirty="0">
              <a:solidFill>
                <a:schemeClr val="bg2">
                  <a:lumMod val="25000"/>
                </a:schemeClr>
              </a:solidFill>
              <a:latin typeface="Century Gothic" panose="020B0502020202020204" pitchFamily="34" charset="0"/>
            </a:rPr>
            <a:t>Mejora de infraestructura en espacios educativos y compra de materiales de construcción</a:t>
          </a:r>
        </a:p>
      </dgm:t>
    </dgm:pt>
    <dgm:pt modelId="{CE496257-8DFF-4D96-BFB6-65180B2CBCCF}" type="parTrans" cxnId="{E228F7DB-E350-436A-B5BA-4BA165F06442}">
      <dgm:prSet/>
      <dgm:spPr/>
      <dgm:t>
        <a:bodyPr/>
        <a:lstStyle/>
        <a:p>
          <a:endParaRPr lang="es-MX">
            <a:latin typeface="Century Gothic" panose="020B0502020202020204" pitchFamily="34" charset="0"/>
          </a:endParaRPr>
        </a:p>
      </dgm:t>
    </dgm:pt>
    <dgm:pt modelId="{3EC97195-469C-4A17-BA66-932A07D7FEE3}" type="sibTrans" cxnId="{E228F7DB-E350-436A-B5BA-4BA165F06442}">
      <dgm:prSet/>
      <dgm:spPr/>
      <dgm:t>
        <a:bodyPr/>
        <a:lstStyle/>
        <a:p>
          <a:endParaRPr lang="es-MX">
            <a:latin typeface="Century Gothic" panose="020B0502020202020204" pitchFamily="34" charset="0"/>
          </a:endParaRPr>
        </a:p>
      </dgm:t>
    </dgm:pt>
    <dgm:pt modelId="{42ABFF65-22C3-46E2-A9F1-50347944D741}">
      <dgm:prSet phldrT="[Texto]" custT="1"/>
      <dgm:spPr/>
      <dgm:t>
        <a:bodyPr/>
        <a:lstStyle/>
        <a:p>
          <a:r>
            <a:rPr lang="es-MX" sz="1800" b="1" dirty="0">
              <a:latin typeface="Century Gothic" panose="020B0502020202020204" pitchFamily="34" charset="0"/>
            </a:rPr>
            <a:t>Asistencia pedagógica</a:t>
          </a:r>
        </a:p>
      </dgm:t>
    </dgm:pt>
    <dgm:pt modelId="{1E2DBB66-832D-465E-BA0E-FCD7B059BE38}" type="parTrans" cxnId="{E4FF4B07-6E55-413E-81B4-9F80ECAB6938}">
      <dgm:prSet/>
      <dgm:spPr/>
      <dgm:t>
        <a:bodyPr/>
        <a:lstStyle/>
        <a:p>
          <a:endParaRPr lang="es-MX">
            <a:latin typeface="Century Gothic" panose="020B0502020202020204" pitchFamily="34" charset="0"/>
          </a:endParaRPr>
        </a:p>
      </dgm:t>
    </dgm:pt>
    <dgm:pt modelId="{3B03C826-7FB0-460F-8F17-A2A6A86C3A0F}" type="sibTrans" cxnId="{E4FF4B07-6E55-413E-81B4-9F80ECAB6938}">
      <dgm:prSet/>
      <dgm:spPr/>
      <dgm:t>
        <a:bodyPr/>
        <a:lstStyle/>
        <a:p>
          <a:endParaRPr lang="es-MX">
            <a:latin typeface="Century Gothic" panose="020B0502020202020204" pitchFamily="34" charset="0"/>
          </a:endParaRPr>
        </a:p>
      </dgm:t>
    </dgm:pt>
    <dgm:pt modelId="{9636E8EB-575E-41C9-A850-536CBD5D1547}">
      <dgm:prSet phldrT="[Texto]" custT="1"/>
      <dgm:spPr/>
      <dgm:t>
        <a:bodyPr/>
        <a:lstStyle/>
        <a:p>
          <a:pPr algn="ctr"/>
          <a:r>
            <a:rPr lang="es-MX" sz="1600" b="1" dirty="0">
              <a:solidFill>
                <a:schemeClr val="bg2">
                  <a:lumMod val="25000"/>
                </a:schemeClr>
              </a:solidFill>
              <a:latin typeface="Century Gothic" panose="020B0502020202020204" pitchFamily="34" charset="0"/>
            </a:rPr>
            <a:t>Asesorías y formación docente</a:t>
          </a:r>
        </a:p>
      </dgm:t>
    </dgm:pt>
    <dgm:pt modelId="{777F4C01-2E1D-493B-9BF8-DA28EA9E5FD7}" type="parTrans" cxnId="{2EAEC489-7CEF-40AC-A91B-ADAE579911F6}">
      <dgm:prSet/>
      <dgm:spPr/>
      <dgm:t>
        <a:bodyPr/>
        <a:lstStyle/>
        <a:p>
          <a:endParaRPr lang="es-MX">
            <a:latin typeface="Century Gothic" panose="020B0502020202020204" pitchFamily="34" charset="0"/>
          </a:endParaRPr>
        </a:p>
      </dgm:t>
    </dgm:pt>
    <dgm:pt modelId="{C3FF42DA-DA81-47F0-9A3A-E0E6D5EA1B27}" type="sibTrans" cxnId="{2EAEC489-7CEF-40AC-A91B-ADAE579911F6}">
      <dgm:prSet/>
      <dgm:spPr/>
      <dgm:t>
        <a:bodyPr/>
        <a:lstStyle/>
        <a:p>
          <a:endParaRPr lang="es-MX">
            <a:latin typeface="Century Gothic" panose="020B0502020202020204" pitchFamily="34" charset="0"/>
          </a:endParaRPr>
        </a:p>
      </dgm:t>
    </dgm:pt>
    <dgm:pt modelId="{4F6F8991-9900-40AE-B661-727A146F552B}">
      <dgm:prSet phldrT="[Texto]" custT="1"/>
      <dgm:spPr/>
      <dgm:t>
        <a:bodyPr/>
        <a:lstStyle/>
        <a:p>
          <a:pPr algn="ctr"/>
          <a:endParaRPr lang="es-MX" sz="1600" b="1" dirty="0">
            <a:solidFill>
              <a:schemeClr val="bg2">
                <a:lumMod val="25000"/>
              </a:schemeClr>
            </a:solidFill>
            <a:latin typeface="Century Gothic" panose="020B0502020202020204" pitchFamily="34" charset="0"/>
          </a:endParaRPr>
        </a:p>
      </dgm:t>
    </dgm:pt>
    <dgm:pt modelId="{980D4AD7-67B4-4121-9DF5-B64BF577C671}" type="parTrans" cxnId="{CE7DA910-C5EE-4AB8-ADCF-633C7CCD757C}">
      <dgm:prSet/>
      <dgm:spPr/>
      <dgm:t>
        <a:bodyPr/>
        <a:lstStyle/>
        <a:p>
          <a:endParaRPr lang="es-ES"/>
        </a:p>
      </dgm:t>
    </dgm:pt>
    <dgm:pt modelId="{ABB91B1E-6F69-47CC-86BF-1BF4828034BE}" type="sibTrans" cxnId="{CE7DA910-C5EE-4AB8-ADCF-633C7CCD757C}">
      <dgm:prSet/>
      <dgm:spPr/>
      <dgm:t>
        <a:bodyPr/>
        <a:lstStyle/>
        <a:p>
          <a:endParaRPr lang="es-ES"/>
        </a:p>
      </dgm:t>
    </dgm:pt>
    <dgm:pt modelId="{69485F98-C4F7-41F9-BE8D-ECE0ECF6BFF9}" type="pres">
      <dgm:prSet presAssocID="{7DB89D32-7824-420B-9F54-DFE9D2CC01A8}" presName="Name0" presStyleCnt="0">
        <dgm:presLayoutVars>
          <dgm:dir/>
          <dgm:animLvl val="lvl"/>
          <dgm:resizeHandles val="exact"/>
        </dgm:presLayoutVars>
      </dgm:prSet>
      <dgm:spPr/>
    </dgm:pt>
    <dgm:pt modelId="{0B1AEE83-9149-4BC2-A6F0-820346DD8061}" type="pres">
      <dgm:prSet presAssocID="{21184E7F-8156-4910-B5BD-26CAEE8E435B}" presName="composite" presStyleCnt="0"/>
      <dgm:spPr/>
    </dgm:pt>
    <dgm:pt modelId="{3758A650-EF59-4CCE-A2DA-0DEBAF4E7E2C}" type="pres">
      <dgm:prSet presAssocID="{21184E7F-8156-4910-B5BD-26CAEE8E435B}" presName="parTx" presStyleLbl="alignNode1" presStyleIdx="0" presStyleCnt="3" custScaleX="106829">
        <dgm:presLayoutVars>
          <dgm:chMax val="0"/>
          <dgm:chPref val="0"/>
          <dgm:bulletEnabled val="1"/>
        </dgm:presLayoutVars>
      </dgm:prSet>
      <dgm:spPr/>
    </dgm:pt>
    <dgm:pt modelId="{4B5E188F-945A-4492-85C5-91ED49C6175A}" type="pres">
      <dgm:prSet presAssocID="{21184E7F-8156-4910-B5BD-26CAEE8E435B}" presName="desTx" presStyleLbl="alignAccFollowNode1" presStyleIdx="0" presStyleCnt="3" custScaleX="109634" custLinFactNeighborX="-16317" custLinFactNeighborY="-342">
        <dgm:presLayoutVars>
          <dgm:bulletEnabled val="1"/>
        </dgm:presLayoutVars>
      </dgm:prSet>
      <dgm:spPr/>
    </dgm:pt>
    <dgm:pt modelId="{05956B62-693E-4839-A47F-B21558EE930C}" type="pres">
      <dgm:prSet presAssocID="{C1288FCA-9193-42EA-A431-91C1C633AF0F}" presName="space" presStyleCnt="0"/>
      <dgm:spPr/>
    </dgm:pt>
    <dgm:pt modelId="{F8AE2031-034D-42ED-AA21-86A1FCD5BCDE}" type="pres">
      <dgm:prSet presAssocID="{EFBF14B4-242F-4F67-B01A-61E25E10DB28}" presName="composite" presStyleCnt="0"/>
      <dgm:spPr/>
    </dgm:pt>
    <dgm:pt modelId="{514EF271-A3C6-4D05-A4FA-8BD7F606F62C}" type="pres">
      <dgm:prSet presAssocID="{EFBF14B4-242F-4F67-B01A-61E25E10DB28}" presName="parTx" presStyleLbl="alignNode1" presStyleIdx="1" presStyleCnt="3" custScaleX="128780">
        <dgm:presLayoutVars>
          <dgm:chMax val="0"/>
          <dgm:chPref val="0"/>
          <dgm:bulletEnabled val="1"/>
        </dgm:presLayoutVars>
      </dgm:prSet>
      <dgm:spPr/>
    </dgm:pt>
    <dgm:pt modelId="{8AFE1022-A478-4598-81E7-7F7A54DC02A7}" type="pres">
      <dgm:prSet presAssocID="{EFBF14B4-242F-4F67-B01A-61E25E10DB28}" presName="desTx" presStyleLbl="alignAccFollowNode1" presStyleIdx="1" presStyleCnt="3" custScaleX="129229">
        <dgm:presLayoutVars>
          <dgm:bulletEnabled val="1"/>
        </dgm:presLayoutVars>
      </dgm:prSet>
      <dgm:spPr/>
    </dgm:pt>
    <dgm:pt modelId="{B01A1AE5-BE78-4933-AC8A-84D1647E532A}" type="pres">
      <dgm:prSet presAssocID="{74A1F451-A100-4018-AE01-422FFE3CED7B}" presName="space" presStyleCnt="0"/>
      <dgm:spPr/>
    </dgm:pt>
    <dgm:pt modelId="{55145B0F-1CE7-4DC9-97DC-2392161DF873}" type="pres">
      <dgm:prSet presAssocID="{42ABFF65-22C3-46E2-A9F1-50347944D741}" presName="composite" presStyleCnt="0"/>
      <dgm:spPr/>
    </dgm:pt>
    <dgm:pt modelId="{E829FCE0-0856-448D-A953-1F0F12CC8B32}" type="pres">
      <dgm:prSet presAssocID="{42ABFF65-22C3-46E2-A9F1-50347944D741}" presName="parTx" presStyleLbl="alignNode1" presStyleIdx="2" presStyleCnt="3">
        <dgm:presLayoutVars>
          <dgm:chMax val="0"/>
          <dgm:chPref val="0"/>
          <dgm:bulletEnabled val="1"/>
        </dgm:presLayoutVars>
      </dgm:prSet>
      <dgm:spPr/>
    </dgm:pt>
    <dgm:pt modelId="{511E1961-BBF0-47CE-A6B1-08C71E7207CB}" type="pres">
      <dgm:prSet presAssocID="{42ABFF65-22C3-46E2-A9F1-50347944D741}" presName="desTx" presStyleLbl="alignAccFollowNode1" presStyleIdx="2" presStyleCnt="3">
        <dgm:presLayoutVars>
          <dgm:bulletEnabled val="1"/>
        </dgm:presLayoutVars>
      </dgm:prSet>
      <dgm:spPr/>
    </dgm:pt>
  </dgm:ptLst>
  <dgm:cxnLst>
    <dgm:cxn modelId="{8247A002-E063-4348-AC3D-209D685E786C}" type="presOf" srcId="{0C196E67-755B-47E0-A278-5C99865C15BF}" destId="{8AFE1022-A478-4598-81E7-7F7A54DC02A7}" srcOrd="0" destOrd="0" presId="urn:microsoft.com/office/officeart/2005/8/layout/hList1"/>
    <dgm:cxn modelId="{E4FF4B07-6E55-413E-81B4-9F80ECAB6938}" srcId="{7DB89D32-7824-420B-9F54-DFE9D2CC01A8}" destId="{42ABFF65-22C3-46E2-A9F1-50347944D741}" srcOrd="2" destOrd="0" parTransId="{1E2DBB66-832D-465E-BA0E-FCD7B059BE38}" sibTransId="{3B03C826-7FB0-460F-8F17-A2A6A86C3A0F}"/>
    <dgm:cxn modelId="{CE7DA910-C5EE-4AB8-ADCF-633C7CCD757C}" srcId="{21184E7F-8156-4910-B5BD-26CAEE8E435B}" destId="{4F6F8991-9900-40AE-B661-727A146F552B}" srcOrd="1" destOrd="0" parTransId="{980D4AD7-67B4-4121-9DF5-B64BF577C671}" sibTransId="{ABB91B1E-6F69-47CC-86BF-1BF4828034BE}"/>
    <dgm:cxn modelId="{EC009D3A-6F76-4639-88AE-234F50C58BA8}" type="presOf" srcId="{68B2FA2E-3912-4453-912B-9D5D7AD5EF02}" destId="{4B5E188F-945A-4492-85C5-91ED49C6175A}" srcOrd="0" destOrd="2" presId="urn:microsoft.com/office/officeart/2005/8/layout/hList1"/>
    <dgm:cxn modelId="{CC83C35C-D813-4BF0-ADE9-F6049990C187}" srcId="{21184E7F-8156-4910-B5BD-26CAEE8E435B}" destId="{68B2FA2E-3912-4453-912B-9D5D7AD5EF02}" srcOrd="2" destOrd="0" parTransId="{AEDF71C0-0626-473D-B406-1E853DB44F3D}" sibTransId="{B453AB4B-8E0C-4D27-9D8A-A994B23E2D40}"/>
    <dgm:cxn modelId="{1100C466-52EB-45D2-801B-59A82FD6F940}" type="presOf" srcId="{7DB89D32-7824-420B-9F54-DFE9D2CC01A8}" destId="{69485F98-C4F7-41F9-BE8D-ECE0ECF6BFF9}" srcOrd="0" destOrd="0" presId="urn:microsoft.com/office/officeart/2005/8/layout/hList1"/>
    <dgm:cxn modelId="{5E6FDA4E-24BE-4D2C-AFDD-A7A6AE48E940}" srcId="{21184E7F-8156-4910-B5BD-26CAEE8E435B}" destId="{048FB104-5588-4B1C-B933-7D8F2F01BD64}" srcOrd="0" destOrd="0" parTransId="{F931632E-2F66-42DC-92D1-3B8886D19263}" sibTransId="{FFC8D2B2-6744-4F53-B594-D2B56A5B7F96}"/>
    <dgm:cxn modelId="{2EAEC489-7CEF-40AC-A91B-ADAE579911F6}" srcId="{42ABFF65-22C3-46E2-A9F1-50347944D741}" destId="{9636E8EB-575E-41C9-A850-536CBD5D1547}" srcOrd="0" destOrd="0" parTransId="{777F4C01-2E1D-493B-9BF8-DA28EA9E5FD7}" sibTransId="{C3FF42DA-DA81-47F0-9A3A-E0E6D5EA1B27}"/>
    <dgm:cxn modelId="{B330DC8D-EFDC-4C90-A94F-D78D119DF258}" type="presOf" srcId="{42ABFF65-22C3-46E2-A9F1-50347944D741}" destId="{E829FCE0-0856-448D-A953-1F0F12CC8B32}" srcOrd="0" destOrd="0" presId="urn:microsoft.com/office/officeart/2005/8/layout/hList1"/>
    <dgm:cxn modelId="{8B851EA1-7948-47AD-B593-70E551720CAC}" srcId="{7DB89D32-7824-420B-9F54-DFE9D2CC01A8}" destId="{EFBF14B4-242F-4F67-B01A-61E25E10DB28}" srcOrd="1" destOrd="0" parTransId="{740D1CF5-DD1B-4552-98FE-8604C2FB35AA}" sibTransId="{74A1F451-A100-4018-AE01-422FFE3CED7B}"/>
    <dgm:cxn modelId="{DD90C7A7-6C9F-4795-AA02-E17504720F94}" type="presOf" srcId="{9636E8EB-575E-41C9-A850-536CBD5D1547}" destId="{511E1961-BBF0-47CE-A6B1-08C71E7207CB}" srcOrd="0" destOrd="0" presId="urn:microsoft.com/office/officeart/2005/8/layout/hList1"/>
    <dgm:cxn modelId="{0BC382BA-A636-4A36-B644-C9E1D1638B48}" type="presOf" srcId="{4F6F8991-9900-40AE-B661-727A146F552B}" destId="{4B5E188F-945A-4492-85C5-91ED49C6175A}" srcOrd="0" destOrd="1" presId="urn:microsoft.com/office/officeart/2005/8/layout/hList1"/>
    <dgm:cxn modelId="{E228F7DB-E350-436A-B5BA-4BA165F06442}" srcId="{EFBF14B4-242F-4F67-B01A-61E25E10DB28}" destId="{0C196E67-755B-47E0-A278-5C99865C15BF}" srcOrd="0" destOrd="0" parTransId="{CE496257-8DFF-4D96-BFB6-65180B2CBCCF}" sibTransId="{3EC97195-469C-4A17-BA66-932A07D7FEE3}"/>
    <dgm:cxn modelId="{F48C8CEE-5F33-4838-A18F-86AEE917B940}" type="presOf" srcId="{048FB104-5588-4B1C-B933-7D8F2F01BD64}" destId="{4B5E188F-945A-4492-85C5-91ED49C6175A}" srcOrd="0" destOrd="0" presId="urn:microsoft.com/office/officeart/2005/8/layout/hList1"/>
    <dgm:cxn modelId="{5243ADEE-2764-4208-8F33-DB7CABC730BE}" type="presOf" srcId="{EFBF14B4-242F-4F67-B01A-61E25E10DB28}" destId="{514EF271-A3C6-4D05-A4FA-8BD7F606F62C}" srcOrd="0" destOrd="0" presId="urn:microsoft.com/office/officeart/2005/8/layout/hList1"/>
    <dgm:cxn modelId="{76201AEF-00EC-4097-83B0-CA0DD106F09A}" type="presOf" srcId="{21184E7F-8156-4910-B5BD-26CAEE8E435B}" destId="{3758A650-EF59-4CCE-A2DA-0DEBAF4E7E2C}" srcOrd="0" destOrd="0" presId="urn:microsoft.com/office/officeart/2005/8/layout/hList1"/>
    <dgm:cxn modelId="{14E5EEF2-F3FD-49A7-9A91-87F678CE4DBE}" srcId="{7DB89D32-7824-420B-9F54-DFE9D2CC01A8}" destId="{21184E7F-8156-4910-B5BD-26CAEE8E435B}" srcOrd="0" destOrd="0" parTransId="{094BD9E3-9931-42BB-8787-AE871A3DA281}" sibTransId="{C1288FCA-9193-42EA-A431-91C1C633AF0F}"/>
    <dgm:cxn modelId="{5AC3759D-272B-43B5-BBA9-BCDCADB28156}" type="presParOf" srcId="{69485F98-C4F7-41F9-BE8D-ECE0ECF6BFF9}" destId="{0B1AEE83-9149-4BC2-A6F0-820346DD8061}" srcOrd="0" destOrd="0" presId="urn:microsoft.com/office/officeart/2005/8/layout/hList1"/>
    <dgm:cxn modelId="{3C3106F3-7FD9-4754-8A98-100A2CB3325A}" type="presParOf" srcId="{0B1AEE83-9149-4BC2-A6F0-820346DD8061}" destId="{3758A650-EF59-4CCE-A2DA-0DEBAF4E7E2C}" srcOrd="0" destOrd="0" presId="urn:microsoft.com/office/officeart/2005/8/layout/hList1"/>
    <dgm:cxn modelId="{EF896FBB-7245-4F12-A54E-4D4C7CAA72D9}" type="presParOf" srcId="{0B1AEE83-9149-4BC2-A6F0-820346DD8061}" destId="{4B5E188F-945A-4492-85C5-91ED49C6175A}" srcOrd="1" destOrd="0" presId="urn:microsoft.com/office/officeart/2005/8/layout/hList1"/>
    <dgm:cxn modelId="{6EE3A0CA-A730-4FCF-8FCD-2934B622EAF8}" type="presParOf" srcId="{69485F98-C4F7-41F9-BE8D-ECE0ECF6BFF9}" destId="{05956B62-693E-4839-A47F-B21558EE930C}" srcOrd="1" destOrd="0" presId="urn:microsoft.com/office/officeart/2005/8/layout/hList1"/>
    <dgm:cxn modelId="{40F1DB36-D55A-423A-83CD-716BB02D2381}" type="presParOf" srcId="{69485F98-C4F7-41F9-BE8D-ECE0ECF6BFF9}" destId="{F8AE2031-034D-42ED-AA21-86A1FCD5BCDE}" srcOrd="2" destOrd="0" presId="urn:microsoft.com/office/officeart/2005/8/layout/hList1"/>
    <dgm:cxn modelId="{7D642719-719A-4FBC-8500-70CDC7EB17E0}" type="presParOf" srcId="{F8AE2031-034D-42ED-AA21-86A1FCD5BCDE}" destId="{514EF271-A3C6-4D05-A4FA-8BD7F606F62C}" srcOrd="0" destOrd="0" presId="urn:microsoft.com/office/officeart/2005/8/layout/hList1"/>
    <dgm:cxn modelId="{0C4E352E-842B-4B3E-85FF-038D67F1ACA0}" type="presParOf" srcId="{F8AE2031-034D-42ED-AA21-86A1FCD5BCDE}" destId="{8AFE1022-A478-4598-81E7-7F7A54DC02A7}" srcOrd="1" destOrd="0" presId="urn:microsoft.com/office/officeart/2005/8/layout/hList1"/>
    <dgm:cxn modelId="{D211EB88-4F91-4FDF-AC5E-74B11E59F697}" type="presParOf" srcId="{69485F98-C4F7-41F9-BE8D-ECE0ECF6BFF9}" destId="{B01A1AE5-BE78-4933-AC8A-84D1647E532A}" srcOrd="3" destOrd="0" presId="urn:microsoft.com/office/officeart/2005/8/layout/hList1"/>
    <dgm:cxn modelId="{9F82E572-E7B6-4313-9A57-F1000974F51F}" type="presParOf" srcId="{69485F98-C4F7-41F9-BE8D-ECE0ECF6BFF9}" destId="{55145B0F-1CE7-4DC9-97DC-2392161DF873}" srcOrd="4" destOrd="0" presId="urn:microsoft.com/office/officeart/2005/8/layout/hList1"/>
    <dgm:cxn modelId="{A16ED55C-9674-4B32-AFD6-47EE4B8A6F07}" type="presParOf" srcId="{55145B0F-1CE7-4DC9-97DC-2392161DF873}" destId="{E829FCE0-0856-448D-A953-1F0F12CC8B32}" srcOrd="0" destOrd="0" presId="urn:microsoft.com/office/officeart/2005/8/layout/hList1"/>
    <dgm:cxn modelId="{7FDE7713-C654-4BE6-96F8-1E03908D706E}" type="presParOf" srcId="{55145B0F-1CE7-4DC9-97DC-2392161DF873}" destId="{511E1961-BBF0-47CE-A6B1-08C71E7207C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6CDBD0-F242-41D6-8F9B-797DF440262C}"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ES"/>
        </a:p>
      </dgm:t>
    </dgm:pt>
    <dgm:pt modelId="{2470A767-51F9-4EC7-8B38-4BEE04CC987C}">
      <dgm:prSet phldrT="[Texto]" custT="1"/>
      <dgm:spPr/>
      <dgm:t>
        <a:bodyPr/>
        <a:lstStyle/>
        <a:p>
          <a:pPr algn="ctr"/>
          <a:r>
            <a:rPr lang="es-MX" sz="1400" b="1" u="none" strike="noStrike" cap="none" baseline="0" dirty="0">
              <a:solidFill>
                <a:srgbClr val="002060"/>
              </a:solidFill>
              <a:latin typeface="Century Gothic" panose="020B0502020202020204" pitchFamily="34" charset="0"/>
              <a:sym typeface="Century Gothic"/>
            </a:rPr>
            <a:t>a) Líneas de trabajo educativas: STEAM, Lectura y escritura, Desafíos Matemáticos, Arte y Cultura, Lectura y Escritura en la Lengua Indígena </a:t>
          </a:r>
          <a:endParaRPr lang="es-ES" sz="1400" b="1" dirty="0">
            <a:solidFill>
              <a:srgbClr val="002060"/>
            </a:solidFill>
            <a:latin typeface="Century Gothic" panose="020B0502020202020204" pitchFamily="34" charset="0"/>
          </a:endParaRPr>
        </a:p>
      </dgm:t>
    </dgm:pt>
    <dgm:pt modelId="{C89E5D2F-AFC5-48E5-81D3-A7D559216228}" type="parTrans" cxnId="{59FFE484-46F2-4D54-B1E1-7C254FD3B4EB}">
      <dgm:prSet/>
      <dgm:spPr/>
      <dgm:t>
        <a:bodyPr/>
        <a:lstStyle/>
        <a:p>
          <a:pPr algn="ctr"/>
          <a:endParaRPr lang="es-ES" sz="1200">
            <a:latin typeface="Century Gothic" panose="020B0502020202020204" pitchFamily="34" charset="0"/>
          </a:endParaRPr>
        </a:p>
      </dgm:t>
    </dgm:pt>
    <dgm:pt modelId="{53AB56E8-2AC8-4367-B1A1-FCDE0ADC79E3}" type="sibTrans" cxnId="{59FFE484-46F2-4D54-B1E1-7C254FD3B4EB}">
      <dgm:prSet/>
      <dgm:spPr/>
      <dgm:t>
        <a:bodyPr/>
        <a:lstStyle/>
        <a:p>
          <a:pPr algn="ctr"/>
          <a:endParaRPr lang="es-ES" sz="1200">
            <a:latin typeface="Century Gothic" panose="020B0502020202020204" pitchFamily="34" charset="0"/>
          </a:endParaRPr>
        </a:p>
      </dgm:t>
    </dgm:pt>
    <dgm:pt modelId="{03D0ACE2-CCB7-40BD-A090-49F6C3C776C5}">
      <dgm:prSet phldrT="[Texto]" custT="1"/>
      <dgm:spPr/>
      <dgm:t>
        <a:bodyPr/>
        <a:lstStyle/>
        <a:p>
          <a:pPr algn="ctr"/>
          <a:r>
            <a:rPr lang="es-ES" sz="1600" b="1" dirty="0">
              <a:solidFill>
                <a:srgbClr val="002060"/>
              </a:solidFill>
              <a:latin typeface="Century Gothic" panose="020B0502020202020204" pitchFamily="34" charset="0"/>
            </a:rPr>
            <a:t>b) Fortalecimiento de los procesos de gestión escolar </a:t>
          </a:r>
        </a:p>
      </dgm:t>
    </dgm:pt>
    <dgm:pt modelId="{2672273D-8F5E-4DC5-AB8C-56FD44A1F1ED}" type="parTrans" cxnId="{3C09D800-E7F2-45E1-8304-94C92F57EB36}">
      <dgm:prSet/>
      <dgm:spPr/>
      <dgm:t>
        <a:bodyPr/>
        <a:lstStyle/>
        <a:p>
          <a:pPr algn="ctr"/>
          <a:endParaRPr lang="es-ES" sz="1200">
            <a:latin typeface="Century Gothic" panose="020B0502020202020204" pitchFamily="34" charset="0"/>
          </a:endParaRPr>
        </a:p>
      </dgm:t>
    </dgm:pt>
    <dgm:pt modelId="{DAC5AF3A-19EA-4C69-96BD-23624450552D}" type="sibTrans" cxnId="{3C09D800-E7F2-45E1-8304-94C92F57EB36}">
      <dgm:prSet/>
      <dgm:spPr/>
      <dgm:t>
        <a:bodyPr/>
        <a:lstStyle/>
        <a:p>
          <a:pPr algn="ctr"/>
          <a:endParaRPr lang="es-ES" sz="1200">
            <a:latin typeface="Century Gothic" panose="020B0502020202020204" pitchFamily="34" charset="0"/>
          </a:endParaRPr>
        </a:p>
      </dgm:t>
    </dgm:pt>
    <dgm:pt modelId="{D9A7BCDE-4B1E-4890-BD3A-913E4C4E6329}">
      <dgm:prSet phldrT="[Texto]" custT="1"/>
      <dgm:spPr/>
      <dgm:t>
        <a:bodyPr/>
        <a:lstStyle/>
        <a:p>
          <a:pPr algn="ctr"/>
          <a:r>
            <a:rPr lang="es-ES" sz="1600" b="1" dirty="0">
              <a:solidFill>
                <a:srgbClr val="002060"/>
              </a:solidFill>
              <a:latin typeface="Century Gothic" panose="020B0502020202020204" pitchFamily="34" charset="0"/>
            </a:rPr>
            <a:t>c) Organización y uso del tiempo </a:t>
          </a:r>
        </a:p>
      </dgm:t>
    </dgm:pt>
    <dgm:pt modelId="{0F1C0CF2-AB44-477B-90CD-58AB227A8D74}" type="parTrans" cxnId="{4B753587-1CF0-44A8-B1A8-76A2E584AF98}">
      <dgm:prSet/>
      <dgm:spPr/>
      <dgm:t>
        <a:bodyPr/>
        <a:lstStyle/>
        <a:p>
          <a:pPr algn="ctr"/>
          <a:endParaRPr lang="es-ES" sz="1200">
            <a:latin typeface="Century Gothic" panose="020B0502020202020204" pitchFamily="34" charset="0"/>
          </a:endParaRPr>
        </a:p>
      </dgm:t>
    </dgm:pt>
    <dgm:pt modelId="{4CA68F41-FBD6-4BCE-B3F0-AFD5BDACEB30}" type="sibTrans" cxnId="{4B753587-1CF0-44A8-B1A8-76A2E584AF98}">
      <dgm:prSet/>
      <dgm:spPr/>
      <dgm:t>
        <a:bodyPr/>
        <a:lstStyle/>
        <a:p>
          <a:pPr algn="ctr"/>
          <a:endParaRPr lang="es-ES" sz="1200">
            <a:latin typeface="Century Gothic" panose="020B0502020202020204" pitchFamily="34" charset="0"/>
          </a:endParaRPr>
        </a:p>
      </dgm:t>
    </dgm:pt>
    <dgm:pt modelId="{7240F9B4-37FB-4772-8B46-B49E0E4EBDCF}">
      <dgm:prSet phldrT="[Texto]" custT="1"/>
      <dgm:spPr/>
      <dgm:t>
        <a:bodyPr/>
        <a:lstStyle/>
        <a:p>
          <a:pPr algn="ctr"/>
          <a:r>
            <a:rPr lang="es-ES" sz="1600" b="1" dirty="0">
              <a:solidFill>
                <a:srgbClr val="002060"/>
              </a:solidFill>
              <a:latin typeface="Century Gothic" panose="020B0502020202020204" pitchFamily="34" charset="0"/>
            </a:rPr>
            <a:t>d) Definición Pedagógica  </a:t>
          </a:r>
        </a:p>
      </dgm:t>
    </dgm:pt>
    <dgm:pt modelId="{47980D0A-4A8E-4C3F-975F-7F5B2343B10A}" type="parTrans" cxnId="{91CA4546-BE17-4736-96E8-07F7CA745241}">
      <dgm:prSet/>
      <dgm:spPr/>
      <dgm:t>
        <a:bodyPr/>
        <a:lstStyle/>
        <a:p>
          <a:pPr algn="ctr"/>
          <a:endParaRPr lang="es-ES" sz="1200">
            <a:latin typeface="Century Gothic" panose="020B0502020202020204" pitchFamily="34" charset="0"/>
          </a:endParaRPr>
        </a:p>
      </dgm:t>
    </dgm:pt>
    <dgm:pt modelId="{2F68AFBB-EFB8-4603-992F-24E6B4F2753D}" type="sibTrans" cxnId="{91CA4546-BE17-4736-96E8-07F7CA745241}">
      <dgm:prSet/>
      <dgm:spPr/>
      <dgm:t>
        <a:bodyPr/>
        <a:lstStyle/>
        <a:p>
          <a:pPr algn="ctr"/>
          <a:endParaRPr lang="es-ES" sz="1200">
            <a:latin typeface="Century Gothic" panose="020B0502020202020204" pitchFamily="34" charset="0"/>
          </a:endParaRPr>
        </a:p>
      </dgm:t>
    </dgm:pt>
    <dgm:pt modelId="{5E649754-2B10-4727-91D1-00271B310407}">
      <dgm:prSet phldrT="[Texto]" custT="1"/>
      <dgm:spPr/>
      <dgm:t>
        <a:bodyPr/>
        <a:lstStyle/>
        <a:p>
          <a:pPr algn="ctr"/>
          <a:r>
            <a:rPr lang="es-ES" sz="1600" b="1" dirty="0">
              <a:solidFill>
                <a:srgbClr val="002060"/>
              </a:solidFill>
              <a:latin typeface="Century Gothic" panose="020B0502020202020204" pitchFamily="34" charset="0"/>
            </a:rPr>
            <a:t>e) Responsabilidad de los integrantes de la comunidad educativa.</a:t>
          </a:r>
        </a:p>
      </dgm:t>
    </dgm:pt>
    <dgm:pt modelId="{84CAEE7D-DBB2-4AC9-85C9-216F04EB7F33}" type="parTrans" cxnId="{61BB956D-2702-472D-AD20-1E83D16EC2C0}">
      <dgm:prSet/>
      <dgm:spPr/>
      <dgm:t>
        <a:bodyPr/>
        <a:lstStyle/>
        <a:p>
          <a:pPr algn="ctr"/>
          <a:endParaRPr lang="es-ES" sz="1200">
            <a:latin typeface="Century Gothic" panose="020B0502020202020204" pitchFamily="34" charset="0"/>
          </a:endParaRPr>
        </a:p>
      </dgm:t>
    </dgm:pt>
    <dgm:pt modelId="{EC29C4EC-9452-4FFB-8393-5096A37EEC3B}" type="sibTrans" cxnId="{61BB956D-2702-472D-AD20-1E83D16EC2C0}">
      <dgm:prSet/>
      <dgm:spPr/>
      <dgm:t>
        <a:bodyPr/>
        <a:lstStyle/>
        <a:p>
          <a:pPr algn="ctr"/>
          <a:endParaRPr lang="es-ES" sz="1200">
            <a:latin typeface="Century Gothic" panose="020B0502020202020204" pitchFamily="34" charset="0"/>
          </a:endParaRPr>
        </a:p>
      </dgm:t>
    </dgm:pt>
    <dgm:pt modelId="{405E17C2-2416-4870-817A-41F2BF0580F9}">
      <dgm:prSet phldrT="[Texto]" custT="1"/>
      <dgm:spPr/>
      <dgm:t>
        <a:bodyPr/>
        <a:lstStyle/>
        <a:p>
          <a:pPr algn="ctr"/>
          <a:r>
            <a:rPr lang="es-ES" sz="1600" b="1" dirty="0">
              <a:solidFill>
                <a:srgbClr val="002060"/>
              </a:solidFill>
              <a:latin typeface="Century Gothic" panose="020B0502020202020204" pitchFamily="34" charset="0"/>
            </a:rPr>
            <a:t>f) Servicio de Alimentación</a:t>
          </a:r>
        </a:p>
      </dgm:t>
    </dgm:pt>
    <dgm:pt modelId="{BB03BCF6-CED0-45C4-BA66-1B9D3A475EF5}" type="parTrans" cxnId="{A83E4504-15B6-459C-836B-1175E7982227}">
      <dgm:prSet/>
      <dgm:spPr/>
      <dgm:t>
        <a:bodyPr/>
        <a:lstStyle/>
        <a:p>
          <a:pPr algn="ctr"/>
          <a:endParaRPr lang="es-ES" sz="1200">
            <a:latin typeface="Century Gothic" panose="020B0502020202020204" pitchFamily="34" charset="0"/>
          </a:endParaRPr>
        </a:p>
      </dgm:t>
    </dgm:pt>
    <dgm:pt modelId="{F7E13816-DF0D-4230-8B7F-8E1B7A17D5A5}" type="sibTrans" cxnId="{A83E4504-15B6-459C-836B-1175E7982227}">
      <dgm:prSet/>
      <dgm:spPr/>
      <dgm:t>
        <a:bodyPr/>
        <a:lstStyle/>
        <a:p>
          <a:pPr algn="ctr"/>
          <a:endParaRPr lang="es-ES" sz="1200">
            <a:latin typeface="Century Gothic" panose="020B0502020202020204" pitchFamily="34" charset="0"/>
          </a:endParaRPr>
        </a:p>
      </dgm:t>
    </dgm:pt>
    <dgm:pt modelId="{283396E0-8AAE-4A87-A3F3-4FBC6BFE5B2C}" type="pres">
      <dgm:prSet presAssocID="{BC6CDBD0-F242-41D6-8F9B-797DF440262C}" presName="diagram" presStyleCnt="0">
        <dgm:presLayoutVars>
          <dgm:dir/>
          <dgm:resizeHandles val="exact"/>
        </dgm:presLayoutVars>
      </dgm:prSet>
      <dgm:spPr/>
    </dgm:pt>
    <dgm:pt modelId="{028B8234-F0D5-439C-8355-B745C2C83660}" type="pres">
      <dgm:prSet presAssocID="{2470A767-51F9-4EC7-8B38-4BEE04CC987C}" presName="node" presStyleLbl="node1" presStyleIdx="0" presStyleCnt="6">
        <dgm:presLayoutVars>
          <dgm:bulletEnabled val="1"/>
        </dgm:presLayoutVars>
      </dgm:prSet>
      <dgm:spPr/>
    </dgm:pt>
    <dgm:pt modelId="{60762F9A-33EC-4BC9-8623-7960A739071D}" type="pres">
      <dgm:prSet presAssocID="{53AB56E8-2AC8-4367-B1A1-FCDE0ADC79E3}" presName="sibTrans" presStyleCnt="0"/>
      <dgm:spPr/>
    </dgm:pt>
    <dgm:pt modelId="{3C7CBCF7-B6F3-42DF-B10A-3DEAAB86F8CF}" type="pres">
      <dgm:prSet presAssocID="{03D0ACE2-CCB7-40BD-A090-49F6C3C776C5}" presName="node" presStyleLbl="node1" presStyleIdx="1" presStyleCnt="6">
        <dgm:presLayoutVars>
          <dgm:bulletEnabled val="1"/>
        </dgm:presLayoutVars>
      </dgm:prSet>
      <dgm:spPr/>
    </dgm:pt>
    <dgm:pt modelId="{0E433043-306F-4096-AC50-D136A5F52141}" type="pres">
      <dgm:prSet presAssocID="{DAC5AF3A-19EA-4C69-96BD-23624450552D}" presName="sibTrans" presStyleCnt="0"/>
      <dgm:spPr/>
    </dgm:pt>
    <dgm:pt modelId="{57D9207F-AD82-4170-A263-DB0A501CDFE2}" type="pres">
      <dgm:prSet presAssocID="{D9A7BCDE-4B1E-4890-BD3A-913E4C4E6329}" presName="node" presStyleLbl="node1" presStyleIdx="2" presStyleCnt="6">
        <dgm:presLayoutVars>
          <dgm:bulletEnabled val="1"/>
        </dgm:presLayoutVars>
      </dgm:prSet>
      <dgm:spPr/>
    </dgm:pt>
    <dgm:pt modelId="{878453DD-A1D4-46E1-8853-B3381B283BDD}" type="pres">
      <dgm:prSet presAssocID="{4CA68F41-FBD6-4BCE-B3F0-AFD5BDACEB30}" presName="sibTrans" presStyleCnt="0"/>
      <dgm:spPr/>
    </dgm:pt>
    <dgm:pt modelId="{3FDC1766-1727-4E6D-B8B5-16155ACFFBC3}" type="pres">
      <dgm:prSet presAssocID="{7240F9B4-37FB-4772-8B46-B49E0E4EBDCF}" presName="node" presStyleLbl="node1" presStyleIdx="3" presStyleCnt="6">
        <dgm:presLayoutVars>
          <dgm:bulletEnabled val="1"/>
        </dgm:presLayoutVars>
      </dgm:prSet>
      <dgm:spPr/>
    </dgm:pt>
    <dgm:pt modelId="{69507E23-11C5-455A-9BF2-CD80FB46BC4C}" type="pres">
      <dgm:prSet presAssocID="{2F68AFBB-EFB8-4603-992F-24E6B4F2753D}" presName="sibTrans" presStyleCnt="0"/>
      <dgm:spPr/>
    </dgm:pt>
    <dgm:pt modelId="{9DE7A91A-2F19-474E-9727-21CA12C2DD7F}" type="pres">
      <dgm:prSet presAssocID="{5E649754-2B10-4727-91D1-00271B310407}" presName="node" presStyleLbl="node1" presStyleIdx="4" presStyleCnt="6">
        <dgm:presLayoutVars>
          <dgm:bulletEnabled val="1"/>
        </dgm:presLayoutVars>
      </dgm:prSet>
      <dgm:spPr/>
    </dgm:pt>
    <dgm:pt modelId="{B770E453-8AAF-4FE4-8EB9-A7AEC9547B47}" type="pres">
      <dgm:prSet presAssocID="{EC29C4EC-9452-4FFB-8393-5096A37EEC3B}" presName="sibTrans" presStyleCnt="0"/>
      <dgm:spPr/>
    </dgm:pt>
    <dgm:pt modelId="{E49B2922-CCB1-4C69-8405-70E6B1E2DF2B}" type="pres">
      <dgm:prSet presAssocID="{405E17C2-2416-4870-817A-41F2BF0580F9}" presName="node" presStyleLbl="node1" presStyleIdx="5" presStyleCnt="6">
        <dgm:presLayoutVars>
          <dgm:bulletEnabled val="1"/>
        </dgm:presLayoutVars>
      </dgm:prSet>
      <dgm:spPr/>
    </dgm:pt>
  </dgm:ptLst>
  <dgm:cxnLst>
    <dgm:cxn modelId="{3C09D800-E7F2-45E1-8304-94C92F57EB36}" srcId="{BC6CDBD0-F242-41D6-8F9B-797DF440262C}" destId="{03D0ACE2-CCB7-40BD-A090-49F6C3C776C5}" srcOrd="1" destOrd="0" parTransId="{2672273D-8F5E-4DC5-AB8C-56FD44A1F1ED}" sibTransId="{DAC5AF3A-19EA-4C69-96BD-23624450552D}"/>
    <dgm:cxn modelId="{A83E4504-15B6-459C-836B-1175E7982227}" srcId="{BC6CDBD0-F242-41D6-8F9B-797DF440262C}" destId="{405E17C2-2416-4870-817A-41F2BF0580F9}" srcOrd="5" destOrd="0" parTransId="{BB03BCF6-CED0-45C4-BA66-1B9D3A475EF5}" sibTransId="{F7E13816-DF0D-4230-8B7F-8E1B7A17D5A5}"/>
    <dgm:cxn modelId="{702DE532-32F0-4BB0-A6D7-418E3B9832E8}" type="presOf" srcId="{7240F9B4-37FB-4772-8B46-B49E0E4EBDCF}" destId="{3FDC1766-1727-4E6D-B8B5-16155ACFFBC3}" srcOrd="0" destOrd="0" presId="urn:microsoft.com/office/officeart/2005/8/layout/default"/>
    <dgm:cxn modelId="{FF3AA633-F0EF-40AB-B4C5-FA6586258AF9}" type="presOf" srcId="{03D0ACE2-CCB7-40BD-A090-49F6C3C776C5}" destId="{3C7CBCF7-B6F3-42DF-B10A-3DEAAB86F8CF}" srcOrd="0" destOrd="0" presId="urn:microsoft.com/office/officeart/2005/8/layout/default"/>
    <dgm:cxn modelId="{023B703D-3983-495C-ABD1-F72BD8FFF8F1}" type="presOf" srcId="{BC6CDBD0-F242-41D6-8F9B-797DF440262C}" destId="{283396E0-8AAE-4A87-A3F3-4FBC6BFE5B2C}" srcOrd="0" destOrd="0" presId="urn:microsoft.com/office/officeart/2005/8/layout/default"/>
    <dgm:cxn modelId="{EC8A3860-21B0-46E7-86F0-5F6E193C53DC}" type="presOf" srcId="{2470A767-51F9-4EC7-8B38-4BEE04CC987C}" destId="{028B8234-F0D5-439C-8355-B745C2C83660}" srcOrd="0" destOrd="0" presId="urn:microsoft.com/office/officeart/2005/8/layout/default"/>
    <dgm:cxn modelId="{91CA4546-BE17-4736-96E8-07F7CA745241}" srcId="{BC6CDBD0-F242-41D6-8F9B-797DF440262C}" destId="{7240F9B4-37FB-4772-8B46-B49E0E4EBDCF}" srcOrd="3" destOrd="0" parTransId="{47980D0A-4A8E-4C3F-975F-7F5B2343B10A}" sibTransId="{2F68AFBB-EFB8-4603-992F-24E6B4F2753D}"/>
    <dgm:cxn modelId="{61BB956D-2702-472D-AD20-1E83D16EC2C0}" srcId="{BC6CDBD0-F242-41D6-8F9B-797DF440262C}" destId="{5E649754-2B10-4727-91D1-00271B310407}" srcOrd="4" destOrd="0" parTransId="{84CAEE7D-DBB2-4AC9-85C9-216F04EB7F33}" sibTransId="{EC29C4EC-9452-4FFB-8393-5096A37EEC3B}"/>
    <dgm:cxn modelId="{59FFE484-46F2-4D54-B1E1-7C254FD3B4EB}" srcId="{BC6CDBD0-F242-41D6-8F9B-797DF440262C}" destId="{2470A767-51F9-4EC7-8B38-4BEE04CC987C}" srcOrd="0" destOrd="0" parTransId="{C89E5D2F-AFC5-48E5-81D3-A7D559216228}" sibTransId="{53AB56E8-2AC8-4367-B1A1-FCDE0ADC79E3}"/>
    <dgm:cxn modelId="{4B753587-1CF0-44A8-B1A8-76A2E584AF98}" srcId="{BC6CDBD0-F242-41D6-8F9B-797DF440262C}" destId="{D9A7BCDE-4B1E-4890-BD3A-913E4C4E6329}" srcOrd="2" destOrd="0" parTransId="{0F1C0CF2-AB44-477B-90CD-58AB227A8D74}" sibTransId="{4CA68F41-FBD6-4BCE-B3F0-AFD5BDACEB30}"/>
    <dgm:cxn modelId="{6D32C3BB-CD8C-473E-B54E-8C4B7C38F4CA}" type="presOf" srcId="{405E17C2-2416-4870-817A-41F2BF0580F9}" destId="{E49B2922-CCB1-4C69-8405-70E6B1E2DF2B}" srcOrd="0" destOrd="0" presId="urn:microsoft.com/office/officeart/2005/8/layout/default"/>
    <dgm:cxn modelId="{315C6BCC-BE6A-45BF-BAA6-D94A2C8617E0}" type="presOf" srcId="{5E649754-2B10-4727-91D1-00271B310407}" destId="{9DE7A91A-2F19-474E-9727-21CA12C2DD7F}" srcOrd="0" destOrd="0" presId="urn:microsoft.com/office/officeart/2005/8/layout/default"/>
    <dgm:cxn modelId="{B6E93EE5-4446-408A-8653-4203044E4177}" type="presOf" srcId="{D9A7BCDE-4B1E-4890-BD3A-913E4C4E6329}" destId="{57D9207F-AD82-4170-A263-DB0A501CDFE2}" srcOrd="0" destOrd="0" presId="urn:microsoft.com/office/officeart/2005/8/layout/default"/>
    <dgm:cxn modelId="{C117228C-A524-4AF2-8B28-5F515EAF512E}" type="presParOf" srcId="{283396E0-8AAE-4A87-A3F3-4FBC6BFE5B2C}" destId="{028B8234-F0D5-439C-8355-B745C2C83660}" srcOrd="0" destOrd="0" presId="urn:microsoft.com/office/officeart/2005/8/layout/default"/>
    <dgm:cxn modelId="{D3F80D87-2A32-4734-AD7E-B9BD5AAEF964}" type="presParOf" srcId="{283396E0-8AAE-4A87-A3F3-4FBC6BFE5B2C}" destId="{60762F9A-33EC-4BC9-8623-7960A739071D}" srcOrd="1" destOrd="0" presId="urn:microsoft.com/office/officeart/2005/8/layout/default"/>
    <dgm:cxn modelId="{5861C765-A281-4D9B-AC2D-24F57DBE3C40}" type="presParOf" srcId="{283396E0-8AAE-4A87-A3F3-4FBC6BFE5B2C}" destId="{3C7CBCF7-B6F3-42DF-B10A-3DEAAB86F8CF}" srcOrd="2" destOrd="0" presId="urn:microsoft.com/office/officeart/2005/8/layout/default"/>
    <dgm:cxn modelId="{6D0D65E0-CF2B-4FA9-93F7-F4D3642BE861}" type="presParOf" srcId="{283396E0-8AAE-4A87-A3F3-4FBC6BFE5B2C}" destId="{0E433043-306F-4096-AC50-D136A5F52141}" srcOrd="3" destOrd="0" presId="urn:microsoft.com/office/officeart/2005/8/layout/default"/>
    <dgm:cxn modelId="{243B9375-0E2E-4A76-B79A-2C5439B11F2E}" type="presParOf" srcId="{283396E0-8AAE-4A87-A3F3-4FBC6BFE5B2C}" destId="{57D9207F-AD82-4170-A263-DB0A501CDFE2}" srcOrd="4" destOrd="0" presId="urn:microsoft.com/office/officeart/2005/8/layout/default"/>
    <dgm:cxn modelId="{56ABC208-8E38-4EA5-84DA-8871C713C4B2}" type="presParOf" srcId="{283396E0-8AAE-4A87-A3F3-4FBC6BFE5B2C}" destId="{878453DD-A1D4-46E1-8853-B3381B283BDD}" srcOrd="5" destOrd="0" presId="urn:microsoft.com/office/officeart/2005/8/layout/default"/>
    <dgm:cxn modelId="{0BAFA1BA-B149-4AD7-ACC8-DE2F63BFEDAF}" type="presParOf" srcId="{283396E0-8AAE-4A87-A3F3-4FBC6BFE5B2C}" destId="{3FDC1766-1727-4E6D-B8B5-16155ACFFBC3}" srcOrd="6" destOrd="0" presId="urn:microsoft.com/office/officeart/2005/8/layout/default"/>
    <dgm:cxn modelId="{6B26ACDC-26B2-4474-83BE-757C87A0E648}" type="presParOf" srcId="{283396E0-8AAE-4A87-A3F3-4FBC6BFE5B2C}" destId="{69507E23-11C5-455A-9BF2-CD80FB46BC4C}" srcOrd="7" destOrd="0" presId="urn:microsoft.com/office/officeart/2005/8/layout/default"/>
    <dgm:cxn modelId="{EE71C2E6-8BFD-4419-A6C6-C476E47FE553}" type="presParOf" srcId="{283396E0-8AAE-4A87-A3F3-4FBC6BFE5B2C}" destId="{9DE7A91A-2F19-474E-9727-21CA12C2DD7F}" srcOrd="8" destOrd="0" presId="urn:microsoft.com/office/officeart/2005/8/layout/default"/>
    <dgm:cxn modelId="{F5286ECA-29C9-4879-92F4-FEAFEB12AD58}" type="presParOf" srcId="{283396E0-8AAE-4A87-A3F3-4FBC6BFE5B2C}" destId="{B770E453-8AAF-4FE4-8EB9-A7AEC9547B47}" srcOrd="9" destOrd="0" presId="urn:microsoft.com/office/officeart/2005/8/layout/default"/>
    <dgm:cxn modelId="{D2433085-F44D-4AC1-9CDC-82EA9C4EE045}" type="presParOf" srcId="{283396E0-8AAE-4A87-A3F3-4FBC6BFE5B2C}" destId="{E49B2922-CCB1-4C69-8405-70E6B1E2DF2B}"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34E52B-8971-43B1-87AA-86B46558A73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2CF976B9-7270-4C78-8AD5-82BE61A6D707}">
      <dgm:prSet phldrT="[Texto]" custT="1"/>
      <dgm:spPr>
        <a:solidFill>
          <a:srgbClr val="FFC000"/>
        </a:solidFill>
        <a:ln>
          <a:noFill/>
        </a:ln>
      </dgm:spPr>
      <dgm:t>
        <a:bodyPr/>
        <a:lstStyle/>
        <a:p>
          <a:r>
            <a:rPr lang="es-ES" sz="2000" b="1" dirty="0">
              <a:solidFill>
                <a:schemeClr val="tx1"/>
              </a:solidFill>
              <a:latin typeface="Century Gothic" panose="020B0502020202020204" pitchFamily="34" charset="0"/>
            </a:rPr>
            <a:t>Compra de insumos</a:t>
          </a:r>
        </a:p>
      </dgm:t>
    </dgm:pt>
    <dgm:pt modelId="{7BBAB5E2-C920-4164-944D-58961AEE14C4}" type="parTrans" cxnId="{9D1C23E6-7303-438A-BF0C-3CB42D3AA36E}">
      <dgm:prSet/>
      <dgm:spPr/>
      <dgm:t>
        <a:bodyPr/>
        <a:lstStyle/>
        <a:p>
          <a:endParaRPr lang="es-ES" sz="2400">
            <a:latin typeface="Century Gothic" panose="020B0502020202020204" pitchFamily="34" charset="0"/>
          </a:endParaRPr>
        </a:p>
      </dgm:t>
    </dgm:pt>
    <dgm:pt modelId="{F0ADAECD-C275-4F95-9D72-A0D547C61C7F}" type="sibTrans" cxnId="{9D1C23E6-7303-438A-BF0C-3CB42D3AA36E}">
      <dgm:prSet/>
      <dgm:spPr/>
      <dgm:t>
        <a:bodyPr/>
        <a:lstStyle/>
        <a:p>
          <a:endParaRPr lang="es-ES" sz="2400">
            <a:latin typeface="Century Gothic" panose="020B0502020202020204" pitchFamily="34" charset="0"/>
          </a:endParaRPr>
        </a:p>
      </dgm:t>
    </dgm:pt>
    <dgm:pt modelId="{D0E19370-9897-4528-981E-2C6B532A8201}">
      <dgm:prSet phldrT="[Texto]" custT="1"/>
      <dgm:spPr/>
      <dgm:t>
        <a:bodyPr/>
        <a:lstStyle/>
        <a:p>
          <a:r>
            <a:rPr lang="es-ES" sz="1800" b="1" dirty="0">
              <a:solidFill>
                <a:srgbClr val="002060"/>
              </a:solidFill>
              <a:latin typeface="Century Gothic" panose="020B0502020202020204" pitchFamily="34" charset="0"/>
            </a:rPr>
            <a:t>Compra de alimentos perecederos, no perecederos y servicio de gas</a:t>
          </a:r>
        </a:p>
      </dgm:t>
    </dgm:pt>
    <dgm:pt modelId="{FA1F734D-F9D6-428A-A150-434E42C20A9F}" type="parTrans" cxnId="{E3344553-D445-4BBD-864B-49DA67D52655}">
      <dgm:prSet/>
      <dgm:spPr/>
      <dgm:t>
        <a:bodyPr/>
        <a:lstStyle/>
        <a:p>
          <a:endParaRPr lang="es-ES" sz="2400">
            <a:latin typeface="Century Gothic" panose="020B0502020202020204" pitchFamily="34" charset="0"/>
          </a:endParaRPr>
        </a:p>
      </dgm:t>
    </dgm:pt>
    <dgm:pt modelId="{0D8D99ED-1F7F-47D4-9584-9ACA1ADDC31E}" type="sibTrans" cxnId="{E3344553-D445-4BBD-864B-49DA67D52655}">
      <dgm:prSet/>
      <dgm:spPr/>
      <dgm:t>
        <a:bodyPr/>
        <a:lstStyle/>
        <a:p>
          <a:endParaRPr lang="es-ES" sz="2400">
            <a:latin typeface="Century Gothic" panose="020B0502020202020204" pitchFamily="34" charset="0"/>
          </a:endParaRPr>
        </a:p>
      </dgm:t>
    </dgm:pt>
    <dgm:pt modelId="{F57015D3-584B-45B2-B6BA-10778CFC7D2D}">
      <dgm:prSet phldrT="[Texto]" custT="1"/>
      <dgm:spPr>
        <a:solidFill>
          <a:schemeClr val="accent2">
            <a:lumMod val="75000"/>
          </a:schemeClr>
        </a:solidFill>
        <a:ln>
          <a:noFill/>
        </a:ln>
      </dgm:spPr>
      <dgm:t>
        <a:bodyPr/>
        <a:lstStyle/>
        <a:p>
          <a:r>
            <a:rPr lang="es-ES" sz="2000" b="1" dirty="0">
              <a:solidFill>
                <a:schemeClr val="bg1"/>
              </a:solidFill>
              <a:latin typeface="Century Gothic" panose="020B0502020202020204" pitchFamily="34" charset="0"/>
            </a:rPr>
            <a:t>Equipamiento y menaje de cocina</a:t>
          </a:r>
        </a:p>
      </dgm:t>
    </dgm:pt>
    <dgm:pt modelId="{35EB3131-F476-4680-ADF9-396988932F67}" type="parTrans" cxnId="{AE76AB97-5D5B-4B81-9026-4164C0142D57}">
      <dgm:prSet/>
      <dgm:spPr/>
      <dgm:t>
        <a:bodyPr/>
        <a:lstStyle/>
        <a:p>
          <a:endParaRPr lang="es-ES" sz="2400">
            <a:latin typeface="Century Gothic" panose="020B0502020202020204" pitchFamily="34" charset="0"/>
          </a:endParaRPr>
        </a:p>
      </dgm:t>
    </dgm:pt>
    <dgm:pt modelId="{F740505A-6ACB-4990-B9E5-2F9E7722F985}" type="sibTrans" cxnId="{AE76AB97-5D5B-4B81-9026-4164C0142D57}">
      <dgm:prSet/>
      <dgm:spPr/>
      <dgm:t>
        <a:bodyPr/>
        <a:lstStyle/>
        <a:p>
          <a:endParaRPr lang="es-ES" sz="2400">
            <a:latin typeface="Century Gothic" panose="020B0502020202020204" pitchFamily="34" charset="0"/>
          </a:endParaRPr>
        </a:p>
      </dgm:t>
    </dgm:pt>
    <dgm:pt modelId="{A2D7F549-712A-4316-A3D2-FD6F4F4C8202}">
      <dgm:prSet phldrT="[Texto]" custT="1"/>
      <dgm:spPr>
        <a:ln>
          <a:solidFill>
            <a:schemeClr val="accent2">
              <a:lumMod val="75000"/>
            </a:schemeClr>
          </a:solidFill>
        </a:ln>
      </dgm:spPr>
      <dgm:t>
        <a:bodyPr/>
        <a:lstStyle/>
        <a:p>
          <a:r>
            <a:rPr lang="es-ES" sz="1800" b="1" dirty="0">
              <a:solidFill>
                <a:srgbClr val="002060"/>
              </a:solidFill>
              <a:latin typeface="Century Gothic" panose="020B0502020202020204" pitchFamily="34" charset="0"/>
            </a:rPr>
            <a:t>Acondicionamiento a comedores y cocinas</a:t>
          </a:r>
        </a:p>
      </dgm:t>
    </dgm:pt>
    <dgm:pt modelId="{582B90B9-5BE5-416A-B885-3BA597694EC6}" type="parTrans" cxnId="{D0313445-4E63-4A43-B403-EF3937C1B7B8}">
      <dgm:prSet/>
      <dgm:spPr/>
      <dgm:t>
        <a:bodyPr/>
        <a:lstStyle/>
        <a:p>
          <a:endParaRPr lang="es-ES" sz="2400">
            <a:latin typeface="Century Gothic" panose="020B0502020202020204" pitchFamily="34" charset="0"/>
          </a:endParaRPr>
        </a:p>
      </dgm:t>
    </dgm:pt>
    <dgm:pt modelId="{F2AAE595-ACED-46FF-9BDE-0229D01A1EDD}" type="sibTrans" cxnId="{D0313445-4E63-4A43-B403-EF3937C1B7B8}">
      <dgm:prSet/>
      <dgm:spPr/>
      <dgm:t>
        <a:bodyPr/>
        <a:lstStyle/>
        <a:p>
          <a:endParaRPr lang="es-ES" sz="2400">
            <a:latin typeface="Century Gothic" panose="020B0502020202020204" pitchFamily="34" charset="0"/>
          </a:endParaRPr>
        </a:p>
      </dgm:t>
    </dgm:pt>
    <dgm:pt modelId="{A56B7E9E-C938-4D6D-8988-B45557927E4C}">
      <dgm:prSet phldrT="[Texto]" custT="1"/>
      <dgm:spPr>
        <a:solidFill>
          <a:srgbClr val="003366"/>
        </a:solidFill>
      </dgm:spPr>
      <dgm:t>
        <a:bodyPr/>
        <a:lstStyle/>
        <a:p>
          <a:pPr algn="ctr"/>
          <a:r>
            <a:rPr lang="es-ES" sz="2000" b="1" dirty="0">
              <a:solidFill>
                <a:schemeClr val="bg1"/>
              </a:solidFill>
              <a:latin typeface="Century Gothic" panose="020B0502020202020204" pitchFamily="34" charset="0"/>
            </a:rPr>
            <a:t>Apoyo económico a Coordinadora de Alimentos</a:t>
          </a:r>
        </a:p>
      </dgm:t>
    </dgm:pt>
    <dgm:pt modelId="{7479AFFA-B41E-4CC3-A548-45543FBC341A}" type="parTrans" cxnId="{3D225C24-BEDC-475C-936D-3C5A4AA42CBB}">
      <dgm:prSet/>
      <dgm:spPr/>
      <dgm:t>
        <a:bodyPr/>
        <a:lstStyle/>
        <a:p>
          <a:endParaRPr lang="es-ES" sz="2400">
            <a:latin typeface="Century Gothic" panose="020B0502020202020204" pitchFamily="34" charset="0"/>
          </a:endParaRPr>
        </a:p>
      </dgm:t>
    </dgm:pt>
    <dgm:pt modelId="{F77A6C93-A6CD-46A6-80EF-BF0149E6C403}" type="sibTrans" cxnId="{3D225C24-BEDC-475C-936D-3C5A4AA42CBB}">
      <dgm:prSet/>
      <dgm:spPr/>
      <dgm:t>
        <a:bodyPr/>
        <a:lstStyle/>
        <a:p>
          <a:endParaRPr lang="es-ES" sz="2400">
            <a:latin typeface="Century Gothic" panose="020B0502020202020204" pitchFamily="34" charset="0"/>
          </a:endParaRPr>
        </a:p>
      </dgm:t>
    </dgm:pt>
    <dgm:pt modelId="{527F68EC-F9F1-4C59-B0A2-6DD2B69381B2}">
      <dgm:prSet phldrT="[Texto]" custT="1"/>
      <dgm:spPr>
        <a:ln>
          <a:solidFill>
            <a:srgbClr val="003366"/>
          </a:solidFill>
        </a:ln>
      </dgm:spPr>
      <dgm:t>
        <a:bodyPr/>
        <a:lstStyle/>
        <a:p>
          <a:endParaRPr lang="es-ES" sz="1600" dirty="0">
            <a:solidFill>
              <a:srgbClr val="002060"/>
            </a:solidFill>
            <a:latin typeface="Century Gothic" panose="020B0502020202020204" pitchFamily="34" charset="0"/>
          </a:endParaRPr>
        </a:p>
      </dgm:t>
    </dgm:pt>
    <dgm:pt modelId="{B11E3DF8-F6AF-4B21-B21E-677DC2627770}" type="parTrans" cxnId="{3A2B13E1-A481-40D4-BDB9-7A9FE48C1375}">
      <dgm:prSet/>
      <dgm:spPr/>
      <dgm:t>
        <a:bodyPr/>
        <a:lstStyle/>
        <a:p>
          <a:endParaRPr lang="es-ES" sz="2400">
            <a:latin typeface="Century Gothic" panose="020B0502020202020204" pitchFamily="34" charset="0"/>
          </a:endParaRPr>
        </a:p>
      </dgm:t>
    </dgm:pt>
    <dgm:pt modelId="{049E1F75-034E-4EC4-A675-44747D7AA2A6}" type="sibTrans" cxnId="{3A2B13E1-A481-40D4-BDB9-7A9FE48C1375}">
      <dgm:prSet/>
      <dgm:spPr/>
      <dgm:t>
        <a:bodyPr/>
        <a:lstStyle/>
        <a:p>
          <a:endParaRPr lang="es-ES" sz="2400">
            <a:latin typeface="Century Gothic" panose="020B0502020202020204" pitchFamily="34" charset="0"/>
          </a:endParaRPr>
        </a:p>
      </dgm:t>
    </dgm:pt>
    <dgm:pt modelId="{F5002FFF-9151-4DFF-B810-6C242790E221}" type="pres">
      <dgm:prSet presAssocID="{B234E52B-8971-43B1-87AA-86B46558A736}" presName="linear" presStyleCnt="0">
        <dgm:presLayoutVars>
          <dgm:dir/>
          <dgm:animLvl val="lvl"/>
          <dgm:resizeHandles val="exact"/>
        </dgm:presLayoutVars>
      </dgm:prSet>
      <dgm:spPr/>
    </dgm:pt>
    <dgm:pt modelId="{94524432-0EC6-443B-8A4C-6FB87E913D16}" type="pres">
      <dgm:prSet presAssocID="{2CF976B9-7270-4C78-8AD5-82BE61A6D707}" presName="parentLin" presStyleCnt="0"/>
      <dgm:spPr/>
    </dgm:pt>
    <dgm:pt modelId="{55424CDB-0302-43E8-9164-CF66CFB4E5D0}" type="pres">
      <dgm:prSet presAssocID="{2CF976B9-7270-4C78-8AD5-82BE61A6D707}" presName="parentLeftMargin" presStyleLbl="node1" presStyleIdx="0" presStyleCnt="3"/>
      <dgm:spPr/>
    </dgm:pt>
    <dgm:pt modelId="{ED152529-94B0-46B3-8B35-436858EBCAC7}" type="pres">
      <dgm:prSet presAssocID="{2CF976B9-7270-4C78-8AD5-82BE61A6D707}" presName="parentText" presStyleLbl="node1" presStyleIdx="0" presStyleCnt="3">
        <dgm:presLayoutVars>
          <dgm:chMax val="0"/>
          <dgm:bulletEnabled val="1"/>
        </dgm:presLayoutVars>
      </dgm:prSet>
      <dgm:spPr/>
    </dgm:pt>
    <dgm:pt modelId="{7AF48B2F-B6A1-4513-8A43-9D427878A088}" type="pres">
      <dgm:prSet presAssocID="{2CF976B9-7270-4C78-8AD5-82BE61A6D707}" presName="negativeSpace" presStyleCnt="0"/>
      <dgm:spPr/>
    </dgm:pt>
    <dgm:pt modelId="{B5914D37-6117-45E9-8466-897448BBAF48}" type="pres">
      <dgm:prSet presAssocID="{2CF976B9-7270-4C78-8AD5-82BE61A6D707}" presName="childText" presStyleLbl="conFgAcc1" presStyleIdx="0" presStyleCnt="3">
        <dgm:presLayoutVars>
          <dgm:bulletEnabled val="1"/>
        </dgm:presLayoutVars>
      </dgm:prSet>
      <dgm:spPr/>
    </dgm:pt>
    <dgm:pt modelId="{8395BF34-2EEF-46AE-8734-7FFDDB7A46DD}" type="pres">
      <dgm:prSet presAssocID="{F0ADAECD-C275-4F95-9D72-A0D547C61C7F}" presName="spaceBetweenRectangles" presStyleCnt="0"/>
      <dgm:spPr/>
    </dgm:pt>
    <dgm:pt modelId="{E4DD757E-318E-4183-8356-59546327FF03}" type="pres">
      <dgm:prSet presAssocID="{F57015D3-584B-45B2-B6BA-10778CFC7D2D}" presName="parentLin" presStyleCnt="0"/>
      <dgm:spPr/>
    </dgm:pt>
    <dgm:pt modelId="{AF483EFD-464A-4F4D-A692-333D53DE531D}" type="pres">
      <dgm:prSet presAssocID="{F57015D3-584B-45B2-B6BA-10778CFC7D2D}" presName="parentLeftMargin" presStyleLbl="node1" presStyleIdx="0" presStyleCnt="3"/>
      <dgm:spPr/>
    </dgm:pt>
    <dgm:pt modelId="{84032C0D-99E5-4CB8-A3FB-9C2A0459BEBA}" type="pres">
      <dgm:prSet presAssocID="{F57015D3-584B-45B2-B6BA-10778CFC7D2D}" presName="parentText" presStyleLbl="node1" presStyleIdx="1" presStyleCnt="3">
        <dgm:presLayoutVars>
          <dgm:chMax val="0"/>
          <dgm:bulletEnabled val="1"/>
        </dgm:presLayoutVars>
      </dgm:prSet>
      <dgm:spPr/>
    </dgm:pt>
    <dgm:pt modelId="{014965F4-0DE4-44C4-8F80-830749430871}" type="pres">
      <dgm:prSet presAssocID="{F57015D3-584B-45B2-B6BA-10778CFC7D2D}" presName="negativeSpace" presStyleCnt="0"/>
      <dgm:spPr/>
    </dgm:pt>
    <dgm:pt modelId="{2967533C-92C5-4262-88E0-E689B95CB57A}" type="pres">
      <dgm:prSet presAssocID="{F57015D3-584B-45B2-B6BA-10778CFC7D2D}" presName="childText" presStyleLbl="conFgAcc1" presStyleIdx="1" presStyleCnt="3">
        <dgm:presLayoutVars>
          <dgm:bulletEnabled val="1"/>
        </dgm:presLayoutVars>
      </dgm:prSet>
      <dgm:spPr/>
    </dgm:pt>
    <dgm:pt modelId="{84A9BD16-B9D8-43CB-A8F7-4C1B2E98A5D4}" type="pres">
      <dgm:prSet presAssocID="{F740505A-6ACB-4990-B9E5-2F9E7722F985}" presName="spaceBetweenRectangles" presStyleCnt="0"/>
      <dgm:spPr/>
    </dgm:pt>
    <dgm:pt modelId="{959FEA28-ED8D-4885-AB41-6A40CCF7DF98}" type="pres">
      <dgm:prSet presAssocID="{A56B7E9E-C938-4D6D-8988-B45557927E4C}" presName="parentLin" presStyleCnt="0"/>
      <dgm:spPr/>
    </dgm:pt>
    <dgm:pt modelId="{10F4E58B-FF88-4E8B-8847-69358941557E}" type="pres">
      <dgm:prSet presAssocID="{A56B7E9E-C938-4D6D-8988-B45557927E4C}" presName="parentLeftMargin" presStyleLbl="node1" presStyleIdx="1" presStyleCnt="3"/>
      <dgm:spPr/>
    </dgm:pt>
    <dgm:pt modelId="{1B6ECFB0-AB75-43C3-858B-1AA473D52BD2}" type="pres">
      <dgm:prSet presAssocID="{A56B7E9E-C938-4D6D-8988-B45557927E4C}" presName="parentText" presStyleLbl="node1" presStyleIdx="2" presStyleCnt="3" custScaleY="108630">
        <dgm:presLayoutVars>
          <dgm:chMax val="0"/>
          <dgm:bulletEnabled val="1"/>
        </dgm:presLayoutVars>
      </dgm:prSet>
      <dgm:spPr/>
    </dgm:pt>
    <dgm:pt modelId="{F5A499A5-C122-4F10-87D4-1425D3986A2B}" type="pres">
      <dgm:prSet presAssocID="{A56B7E9E-C938-4D6D-8988-B45557927E4C}" presName="negativeSpace" presStyleCnt="0"/>
      <dgm:spPr/>
    </dgm:pt>
    <dgm:pt modelId="{51A0A2E9-4AFA-4C21-8C3C-CB63961DB93E}" type="pres">
      <dgm:prSet presAssocID="{A56B7E9E-C938-4D6D-8988-B45557927E4C}" presName="childText" presStyleLbl="conFgAcc1" presStyleIdx="2" presStyleCnt="3">
        <dgm:presLayoutVars>
          <dgm:bulletEnabled val="1"/>
        </dgm:presLayoutVars>
      </dgm:prSet>
      <dgm:spPr/>
    </dgm:pt>
  </dgm:ptLst>
  <dgm:cxnLst>
    <dgm:cxn modelId="{016E2710-46E9-4476-BCD4-197D82CB23AF}" type="presOf" srcId="{2CF976B9-7270-4C78-8AD5-82BE61A6D707}" destId="{55424CDB-0302-43E8-9164-CF66CFB4E5D0}" srcOrd="0" destOrd="0" presId="urn:microsoft.com/office/officeart/2005/8/layout/list1"/>
    <dgm:cxn modelId="{04B3DA13-EA55-41A8-A394-E4D822FEF784}" type="presOf" srcId="{F57015D3-584B-45B2-B6BA-10778CFC7D2D}" destId="{84032C0D-99E5-4CB8-A3FB-9C2A0459BEBA}" srcOrd="1" destOrd="0" presId="urn:microsoft.com/office/officeart/2005/8/layout/list1"/>
    <dgm:cxn modelId="{3D225C24-BEDC-475C-936D-3C5A4AA42CBB}" srcId="{B234E52B-8971-43B1-87AA-86B46558A736}" destId="{A56B7E9E-C938-4D6D-8988-B45557927E4C}" srcOrd="2" destOrd="0" parTransId="{7479AFFA-B41E-4CC3-A548-45543FBC341A}" sibTransId="{F77A6C93-A6CD-46A6-80EF-BF0149E6C403}"/>
    <dgm:cxn modelId="{EAF37525-9C6B-4653-9167-F528B3DF13FF}" type="presOf" srcId="{F57015D3-584B-45B2-B6BA-10778CFC7D2D}" destId="{AF483EFD-464A-4F4D-A692-333D53DE531D}" srcOrd="0" destOrd="0" presId="urn:microsoft.com/office/officeart/2005/8/layout/list1"/>
    <dgm:cxn modelId="{CCE07E3A-0926-4211-8AA1-E5CC6C65BAE5}" type="presOf" srcId="{527F68EC-F9F1-4C59-B0A2-6DD2B69381B2}" destId="{51A0A2E9-4AFA-4C21-8C3C-CB63961DB93E}" srcOrd="0" destOrd="0" presId="urn:microsoft.com/office/officeart/2005/8/layout/list1"/>
    <dgm:cxn modelId="{D0313445-4E63-4A43-B403-EF3937C1B7B8}" srcId="{F57015D3-584B-45B2-B6BA-10778CFC7D2D}" destId="{A2D7F549-712A-4316-A3D2-FD6F4F4C8202}" srcOrd="0" destOrd="0" parTransId="{582B90B9-5BE5-416A-B885-3BA597694EC6}" sibTransId="{F2AAE595-ACED-46FF-9BDE-0229D01A1EDD}"/>
    <dgm:cxn modelId="{E3344553-D445-4BBD-864B-49DA67D52655}" srcId="{2CF976B9-7270-4C78-8AD5-82BE61A6D707}" destId="{D0E19370-9897-4528-981E-2C6B532A8201}" srcOrd="0" destOrd="0" parTransId="{FA1F734D-F9D6-428A-A150-434E42C20A9F}" sibTransId="{0D8D99ED-1F7F-47D4-9584-9ACA1ADDC31E}"/>
    <dgm:cxn modelId="{AE76AB97-5D5B-4B81-9026-4164C0142D57}" srcId="{B234E52B-8971-43B1-87AA-86B46558A736}" destId="{F57015D3-584B-45B2-B6BA-10778CFC7D2D}" srcOrd="1" destOrd="0" parTransId="{35EB3131-F476-4680-ADF9-396988932F67}" sibTransId="{F740505A-6ACB-4990-B9E5-2F9E7722F985}"/>
    <dgm:cxn modelId="{162463A2-0095-4446-99AB-B73107286A60}" type="presOf" srcId="{D0E19370-9897-4528-981E-2C6B532A8201}" destId="{B5914D37-6117-45E9-8466-897448BBAF48}" srcOrd="0" destOrd="0" presId="urn:microsoft.com/office/officeart/2005/8/layout/list1"/>
    <dgm:cxn modelId="{157D95A6-8BDD-4D34-ADBA-BE8A0BC21774}" type="presOf" srcId="{B234E52B-8971-43B1-87AA-86B46558A736}" destId="{F5002FFF-9151-4DFF-B810-6C242790E221}" srcOrd="0" destOrd="0" presId="urn:microsoft.com/office/officeart/2005/8/layout/list1"/>
    <dgm:cxn modelId="{9FAA8FA7-3810-41D1-9AB3-712C866291BE}" type="presOf" srcId="{A56B7E9E-C938-4D6D-8988-B45557927E4C}" destId="{1B6ECFB0-AB75-43C3-858B-1AA473D52BD2}" srcOrd="1" destOrd="0" presId="urn:microsoft.com/office/officeart/2005/8/layout/list1"/>
    <dgm:cxn modelId="{49828AAA-84F0-4292-B7DE-803940A7316E}" type="presOf" srcId="{2CF976B9-7270-4C78-8AD5-82BE61A6D707}" destId="{ED152529-94B0-46B3-8B35-436858EBCAC7}" srcOrd="1" destOrd="0" presId="urn:microsoft.com/office/officeart/2005/8/layout/list1"/>
    <dgm:cxn modelId="{DD8D34B1-C3D7-4C2F-BE0E-4A71B8BF41B0}" type="presOf" srcId="{A56B7E9E-C938-4D6D-8988-B45557927E4C}" destId="{10F4E58B-FF88-4E8B-8847-69358941557E}" srcOrd="0" destOrd="0" presId="urn:microsoft.com/office/officeart/2005/8/layout/list1"/>
    <dgm:cxn modelId="{813464D5-93DF-4FA3-BC61-5F5B0435E57C}" type="presOf" srcId="{A2D7F549-712A-4316-A3D2-FD6F4F4C8202}" destId="{2967533C-92C5-4262-88E0-E689B95CB57A}" srcOrd="0" destOrd="0" presId="urn:microsoft.com/office/officeart/2005/8/layout/list1"/>
    <dgm:cxn modelId="{3A2B13E1-A481-40D4-BDB9-7A9FE48C1375}" srcId="{A56B7E9E-C938-4D6D-8988-B45557927E4C}" destId="{527F68EC-F9F1-4C59-B0A2-6DD2B69381B2}" srcOrd="0" destOrd="0" parTransId="{B11E3DF8-F6AF-4B21-B21E-677DC2627770}" sibTransId="{049E1F75-034E-4EC4-A675-44747D7AA2A6}"/>
    <dgm:cxn modelId="{9D1C23E6-7303-438A-BF0C-3CB42D3AA36E}" srcId="{B234E52B-8971-43B1-87AA-86B46558A736}" destId="{2CF976B9-7270-4C78-8AD5-82BE61A6D707}" srcOrd="0" destOrd="0" parTransId="{7BBAB5E2-C920-4164-944D-58961AEE14C4}" sibTransId="{F0ADAECD-C275-4F95-9D72-A0D547C61C7F}"/>
    <dgm:cxn modelId="{16681971-FFAA-4D0C-A825-FCCDC5972991}" type="presParOf" srcId="{F5002FFF-9151-4DFF-B810-6C242790E221}" destId="{94524432-0EC6-443B-8A4C-6FB87E913D16}" srcOrd="0" destOrd="0" presId="urn:microsoft.com/office/officeart/2005/8/layout/list1"/>
    <dgm:cxn modelId="{EB4F0D58-F9D3-4D83-8A67-73DC8B6877CC}" type="presParOf" srcId="{94524432-0EC6-443B-8A4C-6FB87E913D16}" destId="{55424CDB-0302-43E8-9164-CF66CFB4E5D0}" srcOrd="0" destOrd="0" presId="urn:microsoft.com/office/officeart/2005/8/layout/list1"/>
    <dgm:cxn modelId="{B62F4BCE-2BF4-4BE0-8362-56CE63672528}" type="presParOf" srcId="{94524432-0EC6-443B-8A4C-6FB87E913D16}" destId="{ED152529-94B0-46B3-8B35-436858EBCAC7}" srcOrd="1" destOrd="0" presId="urn:microsoft.com/office/officeart/2005/8/layout/list1"/>
    <dgm:cxn modelId="{C8B94B50-003C-4F3F-B4B2-EC360AF091E7}" type="presParOf" srcId="{F5002FFF-9151-4DFF-B810-6C242790E221}" destId="{7AF48B2F-B6A1-4513-8A43-9D427878A088}" srcOrd="1" destOrd="0" presId="urn:microsoft.com/office/officeart/2005/8/layout/list1"/>
    <dgm:cxn modelId="{9FA9AE5B-70D7-4CC7-ACC3-3C537DAAF396}" type="presParOf" srcId="{F5002FFF-9151-4DFF-B810-6C242790E221}" destId="{B5914D37-6117-45E9-8466-897448BBAF48}" srcOrd="2" destOrd="0" presId="urn:microsoft.com/office/officeart/2005/8/layout/list1"/>
    <dgm:cxn modelId="{FB6B213A-E0DD-47E4-B276-9DF0D5895D14}" type="presParOf" srcId="{F5002FFF-9151-4DFF-B810-6C242790E221}" destId="{8395BF34-2EEF-46AE-8734-7FFDDB7A46DD}" srcOrd="3" destOrd="0" presId="urn:microsoft.com/office/officeart/2005/8/layout/list1"/>
    <dgm:cxn modelId="{F4BA3FE3-EFC1-475E-A890-B3F45AD0C487}" type="presParOf" srcId="{F5002FFF-9151-4DFF-B810-6C242790E221}" destId="{E4DD757E-318E-4183-8356-59546327FF03}" srcOrd="4" destOrd="0" presId="urn:microsoft.com/office/officeart/2005/8/layout/list1"/>
    <dgm:cxn modelId="{C7226C22-FD83-4CEF-A021-39EE6D0C18FD}" type="presParOf" srcId="{E4DD757E-318E-4183-8356-59546327FF03}" destId="{AF483EFD-464A-4F4D-A692-333D53DE531D}" srcOrd="0" destOrd="0" presId="urn:microsoft.com/office/officeart/2005/8/layout/list1"/>
    <dgm:cxn modelId="{0B213F57-7F8F-40D0-BC9C-7AF19F4965BC}" type="presParOf" srcId="{E4DD757E-318E-4183-8356-59546327FF03}" destId="{84032C0D-99E5-4CB8-A3FB-9C2A0459BEBA}" srcOrd="1" destOrd="0" presId="urn:microsoft.com/office/officeart/2005/8/layout/list1"/>
    <dgm:cxn modelId="{06BDAAB8-C231-4583-85B9-05E308D82E6B}" type="presParOf" srcId="{F5002FFF-9151-4DFF-B810-6C242790E221}" destId="{014965F4-0DE4-44C4-8F80-830749430871}" srcOrd="5" destOrd="0" presId="urn:microsoft.com/office/officeart/2005/8/layout/list1"/>
    <dgm:cxn modelId="{05E2B451-A9B2-4E60-A66F-46C9A67EB525}" type="presParOf" srcId="{F5002FFF-9151-4DFF-B810-6C242790E221}" destId="{2967533C-92C5-4262-88E0-E689B95CB57A}" srcOrd="6" destOrd="0" presId="urn:microsoft.com/office/officeart/2005/8/layout/list1"/>
    <dgm:cxn modelId="{47BDC58D-5A44-4F65-9F3A-69A5FA7D60B0}" type="presParOf" srcId="{F5002FFF-9151-4DFF-B810-6C242790E221}" destId="{84A9BD16-B9D8-43CB-A8F7-4C1B2E98A5D4}" srcOrd="7" destOrd="0" presId="urn:microsoft.com/office/officeart/2005/8/layout/list1"/>
    <dgm:cxn modelId="{A9382A16-CB75-4751-BDC2-129D1A3CFBF1}" type="presParOf" srcId="{F5002FFF-9151-4DFF-B810-6C242790E221}" destId="{959FEA28-ED8D-4885-AB41-6A40CCF7DF98}" srcOrd="8" destOrd="0" presId="urn:microsoft.com/office/officeart/2005/8/layout/list1"/>
    <dgm:cxn modelId="{44C1E72B-036E-4CF8-96EB-CF0B748CF1E5}" type="presParOf" srcId="{959FEA28-ED8D-4885-AB41-6A40CCF7DF98}" destId="{10F4E58B-FF88-4E8B-8847-69358941557E}" srcOrd="0" destOrd="0" presId="urn:microsoft.com/office/officeart/2005/8/layout/list1"/>
    <dgm:cxn modelId="{8B2B278D-62B3-457A-8526-80C2D38567B1}" type="presParOf" srcId="{959FEA28-ED8D-4885-AB41-6A40CCF7DF98}" destId="{1B6ECFB0-AB75-43C3-858B-1AA473D52BD2}" srcOrd="1" destOrd="0" presId="urn:microsoft.com/office/officeart/2005/8/layout/list1"/>
    <dgm:cxn modelId="{C0655841-2B35-47C2-987B-4008A331CEF1}" type="presParOf" srcId="{F5002FFF-9151-4DFF-B810-6C242790E221}" destId="{F5A499A5-C122-4F10-87D4-1425D3986A2B}" srcOrd="9" destOrd="0" presId="urn:microsoft.com/office/officeart/2005/8/layout/list1"/>
    <dgm:cxn modelId="{8FE9ED53-1065-4149-AE5C-312347132682}" type="presParOf" srcId="{F5002FFF-9151-4DFF-B810-6C242790E221}" destId="{51A0A2E9-4AFA-4C21-8C3C-CB63961DB93E}" srcOrd="10" destOrd="0" presId="urn:microsoft.com/office/officeart/2005/8/layout/lis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0D84C-4527-4470-8121-4CF11966F8CF}">
      <dsp:nvSpPr>
        <dsp:cNvPr id="0" name=""/>
        <dsp:cNvSpPr/>
      </dsp:nvSpPr>
      <dsp:spPr>
        <a:xfrm>
          <a:off x="42" y="23155"/>
          <a:ext cx="4023352" cy="1324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Century Gothic" panose="020B0502020202020204" pitchFamily="34" charset="0"/>
            </a:rPr>
            <a:t>Reglas de operación</a:t>
          </a:r>
        </a:p>
      </dsp:txBody>
      <dsp:txXfrm>
        <a:off x="42" y="23155"/>
        <a:ext cx="4023352" cy="1324800"/>
      </dsp:txXfrm>
    </dsp:sp>
    <dsp:sp modelId="{F49C5010-1C01-488F-9EFC-75DD93BFAFC0}">
      <dsp:nvSpPr>
        <dsp:cNvPr id="0" name=""/>
        <dsp:cNvSpPr/>
      </dsp:nvSpPr>
      <dsp:spPr>
        <a:xfrm>
          <a:off x="42" y="1347955"/>
          <a:ext cx="4023352" cy="20203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endParaRPr lang="es-ES" sz="2400" kern="1200" dirty="0">
            <a:latin typeface="Century Gothic" panose="020B0502020202020204" pitchFamily="34" charset="0"/>
          </a:endParaRPr>
        </a:p>
        <a:p>
          <a:pPr marL="228600" lvl="1" indent="-228600" algn="ctr" defTabSz="1066800">
            <a:lnSpc>
              <a:spcPct val="90000"/>
            </a:lnSpc>
            <a:spcBef>
              <a:spcPct val="0"/>
            </a:spcBef>
            <a:spcAft>
              <a:spcPct val="15000"/>
            </a:spcAft>
            <a:buChar char="•"/>
          </a:pPr>
          <a:r>
            <a:rPr lang="es-ES" sz="2400" b="1" kern="1200" dirty="0">
              <a:solidFill>
                <a:srgbClr val="002060"/>
              </a:solidFill>
              <a:latin typeface="Century Gothic" panose="020B0502020202020204" pitchFamily="34" charset="0"/>
            </a:rPr>
            <a:t>Disposiciones que precisan la forma de operar el Programa</a:t>
          </a:r>
        </a:p>
      </dsp:txBody>
      <dsp:txXfrm>
        <a:off x="42" y="1347955"/>
        <a:ext cx="4023352" cy="2020320"/>
      </dsp:txXfrm>
    </dsp:sp>
    <dsp:sp modelId="{B6722319-21BC-4E7D-9464-306D40B5C793}">
      <dsp:nvSpPr>
        <dsp:cNvPr id="0" name=""/>
        <dsp:cNvSpPr/>
      </dsp:nvSpPr>
      <dsp:spPr>
        <a:xfrm>
          <a:off x="4586664" y="23155"/>
          <a:ext cx="4023352" cy="13248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Lineamientos para el ejercicio de los rubros de gasto</a:t>
          </a:r>
        </a:p>
      </dsp:txBody>
      <dsp:txXfrm>
        <a:off x="4586664" y="23155"/>
        <a:ext cx="4023352" cy="1324800"/>
      </dsp:txXfrm>
    </dsp:sp>
    <dsp:sp modelId="{F02CDEBB-5A2D-40A4-9148-4E0DD2B6A037}">
      <dsp:nvSpPr>
        <dsp:cNvPr id="0" name=""/>
        <dsp:cNvSpPr/>
      </dsp:nvSpPr>
      <dsp:spPr>
        <a:xfrm>
          <a:off x="4586664" y="1347955"/>
          <a:ext cx="4023352" cy="202032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s-ES" sz="2400" b="1" kern="1200" dirty="0">
              <a:solidFill>
                <a:srgbClr val="002060"/>
              </a:solidFill>
              <a:latin typeface="Century Gothic" panose="020B0502020202020204" pitchFamily="34" charset="0"/>
            </a:rPr>
            <a:t>Describe las etapas, fases, pautas y formatos necesarios para llevar a cabo las actividades</a:t>
          </a:r>
        </a:p>
      </dsp:txBody>
      <dsp:txXfrm>
        <a:off x="4586664" y="1347955"/>
        <a:ext cx="4023352" cy="202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C548A-71E3-4194-8733-BF05DDD5F893}">
      <dsp:nvSpPr>
        <dsp:cNvPr id="0" name=""/>
        <dsp:cNvSpPr/>
      </dsp:nvSpPr>
      <dsp:spPr>
        <a:xfrm rot="16200000">
          <a:off x="1044621" y="-1044621"/>
          <a:ext cx="1734014" cy="3823257"/>
        </a:xfrm>
        <a:prstGeom prst="round1Rect">
          <a:avLst/>
        </a:prstGeom>
        <a:solidFill>
          <a:srgbClr val="FF00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Century Gothic" panose="020B0502020202020204" pitchFamily="34" charset="0"/>
            </a:rPr>
            <a:t>Escuelas Públicas de Educación Básica</a:t>
          </a:r>
        </a:p>
      </dsp:txBody>
      <dsp:txXfrm rot="5400000">
        <a:off x="0" y="0"/>
        <a:ext cx="3823257" cy="1300510"/>
      </dsp:txXfrm>
    </dsp:sp>
    <dsp:sp modelId="{5B8E6591-75BF-4024-8213-C14CFBF08F16}">
      <dsp:nvSpPr>
        <dsp:cNvPr id="0" name=""/>
        <dsp:cNvSpPr/>
      </dsp:nvSpPr>
      <dsp:spPr>
        <a:xfrm>
          <a:off x="3823257" y="0"/>
          <a:ext cx="3823257" cy="1734014"/>
        </a:xfrm>
        <a:prstGeom prst="round1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Century Gothic" panose="020B0502020202020204" pitchFamily="34" charset="0"/>
            </a:rPr>
            <a:t>Sean Escuelas de Educación Indígena y/o Multigrado</a:t>
          </a:r>
        </a:p>
      </dsp:txBody>
      <dsp:txXfrm>
        <a:off x="3823257" y="0"/>
        <a:ext cx="3823257" cy="1300510"/>
      </dsp:txXfrm>
    </dsp:sp>
    <dsp:sp modelId="{FB85D3F3-15CF-48D7-9340-A09CE01FFC3A}">
      <dsp:nvSpPr>
        <dsp:cNvPr id="0" name=""/>
        <dsp:cNvSpPr/>
      </dsp:nvSpPr>
      <dsp:spPr>
        <a:xfrm rot="10800000">
          <a:off x="0" y="1734014"/>
          <a:ext cx="3823257" cy="1734014"/>
        </a:xfrm>
        <a:prstGeom prst="round1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Century Gothic" panose="020B0502020202020204" pitchFamily="34" charset="0"/>
            </a:rPr>
            <a:t>Atiendan a población en situación de vulnerabilidad o en contextos de riesgo social</a:t>
          </a:r>
        </a:p>
      </dsp:txBody>
      <dsp:txXfrm rot="10800000">
        <a:off x="0" y="2167517"/>
        <a:ext cx="3823257" cy="1300510"/>
      </dsp:txXfrm>
    </dsp:sp>
    <dsp:sp modelId="{B383AFFB-2373-47AA-8B9B-543F45F44960}">
      <dsp:nvSpPr>
        <dsp:cNvPr id="0" name=""/>
        <dsp:cNvSpPr/>
      </dsp:nvSpPr>
      <dsp:spPr>
        <a:xfrm rot="5400000">
          <a:off x="4867879" y="689392"/>
          <a:ext cx="1734014" cy="3823257"/>
        </a:xfrm>
        <a:prstGeom prst="round1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Century Gothic" panose="020B0502020202020204" pitchFamily="34" charset="0"/>
            </a:rPr>
            <a:t>Presenten bajos niveles de logro educativo u otros índices de deserción escolar</a:t>
          </a:r>
        </a:p>
      </dsp:txBody>
      <dsp:txXfrm rot="-5400000">
        <a:off x="3823257" y="2167517"/>
        <a:ext cx="3823257" cy="1300510"/>
      </dsp:txXfrm>
    </dsp:sp>
    <dsp:sp modelId="{F7C320A4-FCDF-4E0D-A5B9-B93E43EF6DA0}">
      <dsp:nvSpPr>
        <dsp:cNvPr id="0" name=""/>
        <dsp:cNvSpPr/>
      </dsp:nvSpPr>
      <dsp:spPr>
        <a:xfrm>
          <a:off x="2676509" y="1250284"/>
          <a:ext cx="2293954" cy="867007"/>
        </a:xfrm>
        <a:prstGeom prst="round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b="1" kern="1200" dirty="0">
              <a:solidFill>
                <a:srgbClr val="002060"/>
              </a:solidFill>
              <a:latin typeface="Century Gothic" panose="020B0502020202020204" pitchFamily="34" charset="0"/>
            </a:rPr>
            <a:t>CETC</a:t>
          </a:r>
        </a:p>
      </dsp:txBody>
      <dsp:txXfrm>
        <a:off x="2718833" y="1292608"/>
        <a:ext cx="2209306" cy="782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5ECB-8D44-4397-82D8-FF383DD97023}">
      <dsp:nvSpPr>
        <dsp:cNvPr id="0" name=""/>
        <dsp:cNvSpPr/>
      </dsp:nvSpPr>
      <dsp:spPr>
        <a:xfrm rot="5400000">
          <a:off x="551244" y="1394773"/>
          <a:ext cx="1655920" cy="275541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5ECDF-8A40-441E-B6D7-028D22544FFE}">
      <dsp:nvSpPr>
        <dsp:cNvPr id="0" name=""/>
        <dsp:cNvSpPr/>
      </dsp:nvSpPr>
      <dsp:spPr>
        <a:xfrm>
          <a:off x="274830" y="2218048"/>
          <a:ext cx="2487603" cy="218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solidFill>
                <a:srgbClr val="002060"/>
              </a:solidFill>
              <a:latin typeface="Century Gothic" panose="020B0502020202020204" pitchFamily="34" charset="0"/>
            </a:rPr>
            <a:t>Inicia </a:t>
          </a:r>
          <a:r>
            <a:rPr lang="es-ES" sz="2700" b="1" kern="1200" dirty="0">
              <a:solidFill>
                <a:srgbClr val="002060"/>
              </a:solidFill>
              <a:latin typeface="Century Gothic" panose="020B0502020202020204" pitchFamily="34" charset="0"/>
            </a:rPr>
            <a:t>23 de Octubre 2023</a:t>
          </a:r>
        </a:p>
      </dsp:txBody>
      <dsp:txXfrm>
        <a:off x="274830" y="2218048"/>
        <a:ext cx="2487603" cy="2180529"/>
      </dsp:txXfrm>
    </dsp:sp>
    <dsp:sp modelId="{56C7B4C1-BE6C-43E9-BD09-F3DC5F5BC524}">
      <dsp:nvSpPr>
        <dsp:cNvPr id="0" name=""/>
        <dsp:cNvSpPr/>
      </dsp:nvSpPr>
      <dsp:spPr>
        <a:xfrm>
          <a:off x="2293074" y="1191916"/>
          <a:ext cx="469359" cy="46935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EB0D2-65E9-485A-B6F7-F1FA4EB3D62A}">
      <dsp:nvSpPr>
        <dsp:cNvPr id="0" name=""/>
        <dsp:cNvSpPr/>
      </dsp:nvSpPr>
      <dsp:spPr>
        <a:xfrm rot="5400000">
          <a:off x="3596556" y="641207"/>
          <a:ext cx="1655920" cy="275541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7901D-B317-48B5-94B0-0F587340DBE4}">
      <dsp:nvSpPr>
        <dsp:cNvPr id="0" name=""/>
        <dsp:cNvSpPr/>
      </dsp:nvSpPr>
      <dsp:spPr>
        <a:xfrm>
          <a:off x="3320142" y="1464482"/>
          <a:ext cx="2487603" cy="218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solidFill>
                <a:srgbClr val="002060"/>
              </a:solidFill>
              <a:latin typeface="Century Gothic" panose="020B0502020202020204" pitchFamily="34" charset="0"/>
            </a:rPr>
            <a:t>Horario extendido en </a:t>
          </a:r>
          <a:r>
            <a:rPr lang="es-ES" sz="2700" b="1" kern="1200" dirty="0">
              <a:solidFill>
                <a:srgbClr val="002060"/>
              </a:solidFill>
              <a:latin typeface="Century Gothic" panose="020B0502020202020204" pitchFamily="34" charset="0"/>
            </a:rPr>
            <a:t>327 escuelas</a:t>
          </a:r>
        </a:p>
      </dsp:txBody>
      <dsp:txXfrm>
        <a:off x="3320142" y="1464482"/>
        <a:ext cx="2487603" cy="2180529"/>
      </dsp:txXfrm>
    </dsp:sp>
    <dsp:sp modelId="{1599BDC5-EEA8-4272-A5C3-E1262331696C}">
      <dsp:nvSpPr>
        <dsp:cNvPr id="0" name=""/>
        <dsp:cNvSpPr/>
      </dsp:nvSpPr>
      <dsp:spPr>
        <a:xfrm>
          <a:off x="5338386" y="438350"/>
          <a:ext cx="469359" cy="46935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FF5CC-ABBA-4F82-93D5-988EC73219C7}">
      <dsp:nvSpPr>
        <dsp:cNvPr id="0" name=""/>
        <dsp:cNvSpPr/>
      </dsp:nvSpPr>
      <dsp:spPr>
        <a:xfrm rot="5400000">
          <a:off x="6641868" y="-112357"/>
          <a:ext cx="1655920" cy="2755413"/>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5F04F-7D4B-4FB0-A203-A44438D20817}">
      <dsp:nvSpPr>
        <dsp:cNvPr id="0" name=""/>
        <dsp:cNvSpPr/>
      </dsp:nvSpPr>
      <dsp:spPr>
        <a:xfrm>
          <a:off x="6365454" y="710917"/>
          <a:ext cx="2487603" cy="218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 sz="2700" kern="1200" dirty="0">
              <a:solidFill>
                <a:srgbClr val="002060"/>
              </a:solidFill>
              <a:latin typeface="Century Gothic" panose="020B0502020202020204" pitchFamily="34" charset="0"/>
            </a:rPr>
            <a:t>Servicio de alimentación en </a:t>
          </a:r>
          <a:r>
            <a:rPr lang="es-ES" sz="2700" b="1" kern="1200" dirty="0">
              <a:solidFill>
                <a:srgbClr val="002060"/>
              </a:solidFill>
              <a:latin typeface="Century Gothic" panose="020B0502020202020204" pitchFamily="34" charset="0"/>
            </a:rPr>
            <a:t>94 escuelas</a:t>
          </a:r>
        </a:p>
      </dsp:txBody>
      <dsp:txXfrm>
        <a:off x="6365454" y="710917"/>
        <a:ext cx="2487603" cy="2180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6E7ED-A80F-4489-81F8-EABD4F41B224}">
      <dsp:nvSpPr>
        <dsp:cNvPr id="0" name=""/>
        <dsp:cNvSpPr/>
      </dsp:nvSpPr>
      <dsp:spPr>
        <a:xfrm rot="16200000">
          <a:off x="-878935" y="939157"/>
          <a:ext cx="3522672" cy="1644357"/>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endParaRPr lang="es-ES" sz="1600" b="1" kern="1200" dirty="0">
            <a:latin typeface="Century Gothic" panose="020B0502020202020204" pitchFamily="34" charset="0"/>
          </a:endParaRPr>
        </a:p>
      </dsp:txBody>
      <dsp:txXfrm rot="5400000">
        <a:off x="60222" y="704534"/>
        <a:ext cx="1644357" cy="2113604"/>
      </dsp:txXfrm>
    </dsp:sp>
    <dsp:sp modelId="{2FF8D366-681F-4026-924C-290B281150B0}">
      <dsp:nvSpPr>
        <dsp:cNvPr id="0" name=""/>
        <dsp:cNvSpPr/>
      </dsp:nvSpPr>
      <dsp:spPr>
        <a:xfrm rot="16200000">
          <a:off x="703192" y="1050772"/>
          <a:ext cx="3522672" cy="1421127"/>
        </a:xfrm>
        <a:prstGeom prst="flowChartManualOperation">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endParaRPr lang="es-ES" sz="1800" b="1" kern="1200" dirty="0">
            <a:latin typeface="Century Gothic" panose="020B0502020202020204" pitchFamily="34" charset="0"/>
          </a:endParaRPr>
        </a:p>
      </dsp:txBody>
      <dsp:txXfrm rot="5400000">
        <a:off x="1753964" y="704534"/>
        <a:ext cx="1421127" cy="2113604"/>
      </dsp:txXfrm>
    </dsp:sp>
    <dsp:sp modelId="{A2D5DECE-A40D-4CDF-BAC5-AA0F5DAF6A10}">
      <dsp:nvSpPr>
        <dsp:cNvPr id="0" name=""/>
        <dsp:cNvSpPr/>
      </dsp:nvSpPr>
      <dsp:spPr>
        <a:xfrm rot="16200000">
          <a:off x="2230903" y="1050772"/>
          <a:ext cx="3522672" cy="1421127"/>
        </a:xfrm>
        <a:prstGeom prst="flowChartManualOperation">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endParaRPr lang="es-ES" sz="1050" b="1" kern="1200" dirty="0">
            <a:solidFill>
              <a:srgbClr val="002060"/>
            </a:solidFill>
            <a:latin typeface="Century Gothic" panose="020B0502020202020204" pitchFamily="34" charset="0"/>
          </a:endParaRPr>
        </a:p>
      </dsp:txBody>
      <dsp:txXfrm rot="5400000">
        <a:off x="3281675" y="704534"/>
        <a:ext cx="1421127" cy="2113604"/>
      </dsp:txXfrm>
    </dsp:sp>
    <dsp:sp modelId="{3ED0FB89-68D5-45AC-88C3-EB5D5E6045FA}">
      <dsp:nvSpPr>
        <dsp:cNvPr id="0" name=""/>
        <dsp:cNvSpPr/>
      </dsp:nvSpPr>
      <dsp:spPr>
        <a:xfrm rot="16200000">
          <a:off x="3758615" y="1050772"/>
          <a:ext cx="3522672" cy="1421127"/>
        </a:xfrm>
        <a:prstGeom prst="flowChartManualOperation">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79375" bIns="0" numCol="1" spcCol="1270" anchor="ctr" anchorCtr="0">
          <a:noAutofit/>
        </a:bodyPr>
        <a:lstStyle/>
        <a:p>
          <a:pPr marL="0" lvl="0" indent="0" algn="ctr" defTabSz="555625">
            <a:lnSpc>
              <a:spcPct val="90000"/>
            </a:lnSpc>
            <a:spcBef>
              <a:spcPct val="0"/>
            </a:spcBef>
            <a:spcAft>
              <a:spcPct val="35000"/>
            </a:spcAft>
            <a:buNone/>
          </a:pPr>
          <a:endParaRPr lang="es-ES" sz="1250" b="1" kern="1200" dirty="0">
            <a:solidFill>
              <a:srgbClr val="002060"/>
            </a:solidFill>
            <a:latin typeface="Century Gothic" panose="020B0502020202020204" pitchFamily="34" charset="0"/>
          </a:endParaRPr>
        </a:p>
      </dsp:txBody>
      <dsp:txXfrm rot="5400000">
        <a:off x="4809387" y="704534"/>
        <a:ext cx="1421127" cy="2113604"/>
      </dsp:txXfrm>
    </dsp:sp>
    <dsp:sp modelId="{8FC3A04F-C65F-48EB-83A0-B69B538DB39B}">
      <dsp:nvSpPr>
        <dsp:cNvPr id="0" name=""/>
        <dsp:cNvSpPr/>
      </dsp:nvSpPr>
      <dsp:spPr>
        <a:xfrm rot="16200000">
          <a:off x="5251841" y="1050772"/>
          <a:ext cx="3522672" cy="1421127"/>
        </a:xfrm>
        <a:prstGeom prst="flowChartManualOperation">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Century Gothic" panose="020B0502020202020204" pitchFamily="34" charset="0"/>
          </a:endParaRPr>
        </a:p>
      </dsp:txBody>
      <dsp:txXfrm rot="5400000">
        <a:off x="6302613" y="704534"/>
        <a:ext cx="1421127" cy="2113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51EF-BB71-454B-AB2D-F2DA82B6E2CA}">
      <dsp:nvSpPr>
        <dsp:cNvPr id="0" name=""/>
        <dsp:cNvSpPr/>
      </dsp:nvSpPr>
      <dsp:spPr>
        <a:xfrm>
          <a:off x="2907" y="359174"/>
          <a:ext cx="1574183" cy="9445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Amealco</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39</a:t>
          </a:r>
        </a:p>
      </dsp:txBody>
      <dsp:txXfrm>
        <a:off x="2907" y="359174"/>
        <a:ext cx="1574183" cy="944510"/>
      </dsp:txXfrm>
    </dsp:sp>
    <dsp:sp modelId="{04A63FE5-5A09-4BD2-A12A-83C3CD01AE20}">
      <dsp:nvSpPr>
        <dsp:cNvPr id="0" name=""/>
        <dsp:cNvSpPr/>
      </dsp:nvSpPr>
      <dsp:spPr>
        <a:xfrm>
          <a:off x="1734509" y="359174"/>
          <a:ext cx="1574183" cy="9445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Cadereyta</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48</a:t>
          </a:r>
        </a:p>
      </dsp:txBody>
      <dsp:txXfrm>
        <a:off x="1734509" y="359174"/>
        <a:ext cx="1574183" cy="944510"/>
      </dsp:txXfrm>
    </dsp:sp>
    <dsp:sp modelId="{0261D755-FB75-4CE9-950F-F118A8F88F5E}">
      <dsp:nvSpPr>
        <dsp:cNvPr id="0" name=""/>
        <dsp:cNvSpPr/>
      </dsp:nvSpPr>
      <dsp:spPr>
        <a:xfrm>
          <a:off x="3466111" y="359174"/>
          <a:ext cx="1574183" cy="9445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Colón</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16</a:t>
          </a:r>
        </a:p>
      </dsp:txBody>
      <dsp:txXfrm>
        <a:off x="3466111" y="359174"/>
        <a:ext cx="1574183" cy="944510"/>
      </dsp:txXfrm>
    </dsp:sp>
    <dsp:sp modelId="{86E9DC9F-1DF4-4B61-82CF-BA350635B668}">
      <dsp:nvSpPr>
        <dsp:cNvPr id="0" name=""/>
        <dsp:cNvSpPr/>
      </dsp:nvSpPr>
      <dsp:spPr>
        <a:xfrm>
          <a:off x="5197713" y="359174"/>
          <a:ext cx="1574183" cy="9445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latin typeface="Century Gothic" panose="020B0502020202020204" pitchFamily="34" charset="0"/>
            </a:rPr>
            <a:t>Corregidora </a:t>
          </a:r>
        </a:p>
        <a:p>
          <a:pPr marL="0" lvl="0" indent="0" algn="ctr" defTabSz="711200">
            <a:lnSpc>
              <a:spcPct val="90000"/>
            </a:lnSpc>
            <a:spcBef>
              <a:spcPct val="0"/>
            </a:spcBef>
            <a:spcAft>
              <a:spcPct val="35000"/>
            </a:spcAft>
            <a:buNone/>
          </a:pPr>
          <a:r>
            <a:rPr lang="es-ES" sz="1600" b="1" kern="1200" dirty="0">
              <a:solidFill>
                <a:schemeClr val="bg1"/>
              </a:solidFill>
              <a:latin typeface="Century Gothic" panose="020B0502020202020204" pitchFamily="34" charset="0"/>
            </a:rPr>
            <a:t>8</a:t>
          </a:r>
        </a:p>
      </dsp:txBody>
      <dsp:txXfrm>
        <a:off x="5197713" y="359174"/>
        <a:ext cx="1574183" cy="944510"/>
      </dsp:txXfrm>
    </dsp:sp>
    <dsp:sp modelId="{254852B6-46AE-4710-87BB-3F15B913E174}">
      <dsp:nvSpPr>
        <dsp:cNvPr id="0" name=""/>
        <dsp:cNvSpPr/>
      </dsp:nvSpPr>
      <dsp:spPr>
        <a:xfrm>
          <a:off x="6929315" y="359174"/>
          <a:ext cx="1574183" cy="9445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El Marques</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13</a:t>
          </a:r>
        </a:p>
      </dsp:txBody>
      <dsp:txXfrm>
        <a:off x="6929315" y="359174"/>
        <a:ext cx="1574183" cy="944510"/>
      </dsp:txXfrm>
    </dsp:sp>
    <dsp:sp modelId="{77596D55-9BEC-45C0-948B-7FEC66688680}">
      <dsp:nvSpPr>
        <dsp:cNvPr id="0" name=""/>
        <dsp:cNvSpPr/>
      </dsp:nvSpPr>
      <dsp:spPr>
        <a:xfrm>
          <a:off x="2907" y="1461103"/>
          <a:ext cx="1574183" cy="9445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Huimilpan</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13</a:t>
          </a:r>
        </a:p>
      </dsp:txBody>
      <dsp:txXfrm>
        <a:off x="2907" y="1461103"/>
        <a:ext cx="1574183" cy="944510"/>
      </dsp:txXfrm>
    </dsp:sp>
    <dsp:sp modelId="{A3456677-7E3F-4E4F-820E-6986932C307A}">
      <dsp:nvSpPr>
        <dsp:cNvPr id="0" name=""/>
        <dsp:cNvSpPr/>
      </dsp:nvSpPr>
      <dsp:spPr>
        <a:xfrm>
          <a:off x="1734509" y="1461103"/>
          <a:ext cx="1574183" cy="9445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Jalpan</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12</a:t>
          </a:r>
        </a:p>
      </dsp:txBody>
      <dsp:txXfrm>
        <a:off x="1734509" y="1461103"/>
        <a:ext cx="1574183" cy="944510"/>
      </dsp:txXfrm>
    </dsp:sp>
    <dsp:sp modelId="{E5D7C87A-5683-49B3-9E0F-FEAB95CD17F6}">
      <dsp:nvSpPr>
        <dsp:cNvPr id="0" name=""/>
        <dsp:cNvSpPr/>
      </dsp:nvSpPr>
      <dsp:spPr>
        <a:xfrm>
          <a:off x="3466111" y="1461103"/>
          <a:ext cx="1574183" cy="9445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Landa de Matamoros</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17</a:t>
          </a:r>
        </a:p>
      </dsp:txBody>
      <dsp:txXfrm>
        <a:off x="3466111" y="1461103"/>
        <a:ext cx="1574183" cy="944510"/>
      </dsp:txXfrm>
    </dsp:sp>
    <dsp:sp modelId="{B810BA0B-D8B9-40E3-8053-3CE997437A4E}">
      <dsp:nvSpPr>
        <dsp:cNvPr id="0" name=""/>
        <dsp:cNvSpPr/>
      </dsp:nvSpPr>
      <dsp:spPr>
        <a:xfrm>
          <a:off x="5197713" y="1461103"/>
          <a:ext cx="1574183" cy="9445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Pedro Escobedo 9</a:t>
          </a:r>
        </a:p>
      </dsp:txBody>
      <dsp:txXfrm>
        <a:off x="5197713" y="1461103"/>
        <a:ext cx="1574183" cy="944510"/>
      </dsp:txXfrm>
    </dsp:sp>
    <dsp:sp modelId="{F4D050FC-E26A-4B73-B7C5-1377956E38A0}">
      <dsp:nvSpPr>
        <dsp:cNvPr id="0" name=""/>
        <dsp:cNvSpPr/>
      </dsp:nvSpPr>
      <dsp:spPr>
        <a:xfrm>
          <a:off x="6929315" y="1461103"/>
          <a:ext cx="1574183" cy="9445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Peñamiller</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22</a:t>
          </a:r>
        </a:p>
      </dsp:txBody>
      <dsp:txXfrm>
        <a:off x="6929315" y="1461103"/>
        <a:ext cx="1574183" cy="944510"/>
      </dsp:txXfrm>
    </dsp:sp>
    <dsp:sp modelId="{C77ACFEA-90B3-4325-A8EA-4CD9C3D217C7}">
      <dsp:nvSpPr>
        <dsp:cNvPr id="0" name=""/>
        <dsp:cNvSpPr/>
      </dsp:nvSpPr>
      <dsp:spPr>
        <a:xfrm>
          <a:off x="2907" y="2563032"/>
          <a:ext cx="1574183" cy="9445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Pinal de Amoles</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29</a:t>
          </a:r>
        </a:p>
      </dsp:txBody>
      <dsp:txXfrm>
        <a:off x="2907" y="2563032"/>
        <a:ext cx="1574183" cy="944510"/>
      </dsp:txXfrm>
    </dsp:sp>
    <dsp:sp modelId="{45F81D86-D2DD-4AC9-849F-C806D6E8F1E3}">
      <dsp:nvSpPr>
        <dsp:cNvPr id="0" name=""/>
        <dsp:cNvSpPr/>
      </dsp:nvSpPr>
      <dsp:spPr>
        <a:xfrm>
          <a:off x="1734509" y="2563032"/>
          <a:ext cx="1574183" cy="9445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Querétaro</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42</a:t>
          </a:r>
        </a:p>
      </dsp:txBody>
      <dsp:txXfrm>
        <a:off x="1734509" y="2563032"/>
        <a:ext cx="1574183" cy="944510"/>
      </dsp:txXfrm>
    </dsp:sp>
    <dsp:sp modelId="{ECD97FB5-5F43-4266-90A7-91AD69C7D017}">
      <dsp:nvSpPr>
        <dsp:cNvPr id="0" name=""/>
        <dsp:cNvSpPr/>
      </dsp:nvSpPr>
      <dsp:spPr>
        <a:xfrm>
          <a:off x="3466111" y="2563032"/>
          <a:ext cx="1574183" cy="9445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San Joaquín</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12</a:t>
          </a:r>
        </a:p>
      </dsp:txBody>
      <dsp:txXfrm>
        <a:off x="3466111" y="2563032"/>
        <a:ext cx="1574183" cy="944510"/>
      </dsp:txXfrm>
    </dsp:sp>
    <dsp:sp modelId="{FA2D0D12-B63B-4932-8D83-22243F8658B3}">
      <dsp:nvSpPr>
        <dsp:cNvPr id="0" name=""/>
        <dsp:cNvSpPr/>
      </dsp:nvSpPr>
      <dsp:spPr>
        <a:xfrm>
          <a:off x="5197713" y="2563032"/>
          <a:ext cx="1574183" cy="9445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San Juan del Río </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15</a:t>
          </a:r>
        </a:p>
      </dsp:txBody>
      <dsp:txXfrm>
        <a:off x="5197713" y="2563032"/>
        <a:ext cx="1574183" cy="944510"/>
      </dsp:txXfrm>
    </dsp:sp>
    <dsp:sp modelId="{ACA40551-509A-47E0-BA11-D9333884FB96}">
      <dsp:nvSpPr>
        <dsp:cNvPr id="0" name=""/>
        <dsp:cNvSpPr/>
      </dsp:nvSpPr>
      <dsp:spPr>
        <a:xfrm>
          <a:off x="6929315" y="2563032"/>
          <a:ext cx="1574183" cy="9445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Toliman</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10</a:t>
          </a:r>
        </a:p>
      </dsp:txBody>
      <dsp:txXfrm>
        <a:off x="6929315" y="2563032"/>
        <a:ext cx="1574183" cy="944510"/>
      </dsp:txXfrm>
    </dsp:sp>
    <dsp:sp modelId="{8AA8D03D-27CA-4A1A-88A8-7E66209F46B7}">
      <dsp:nvSpPr>
        <dsp:cNvPr id="0" name=""/>
        <dsp:cNvSpPr/>
      </dsp:nvSpPr>
      <dsp:spPr>
        <a:xfrm>
          <a:off x="1734509" y="3664960"/>
          <a:ext cx="1574183" cy="9445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Arroyo Seco</a:t>
          </a:r>
        </a:p>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8</a:t>
          </a:r>
        </a:p>
      </dsp:txBody>
      <dsp:txXfrm>
        <a:off x="1734509" y="3664960"/>
        <a:ext cx="1574183" cy="944510"/>
      </dsp:txXfrm>
    </dsp:sp>
    <dsp:sp modelId="{1AF2CF7F-49F8-446B-9B05-2696A45A2348}">
      <dsp:nvSpPr>
        <dsp:cNvPr id="0" name=""/>
        <dsp:cNvSpPr/>
      </dsp:nvSpPr>
      <dsp:spPr>
        <a:xfrm>
          <a:off x="3466111" y="3664960"/>
          <a:ext cx="1574183" cy="9445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Ezequiel Montes</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12</a:t>
          </a:r>
        </a:p>
      </dsp:txBody>
      <dsp:txXfrm>
        <a:off x="3466111" y="3664960"/>
        <a:ext cx="1574183" cy="944510"/>
      </dsp:txXfrm>
    </dsp:sp>
    <dsp:sp modelId="{794BCB85-809A-45CF-97AA-4FDB091DF084}">
      <dsp:nvSpPr>
        <dsp:cNvPr id="0" name=""/>
        <dsp:cNvSpPr/>
      </dsp:nvSpPr>
      <dsp:spPr>
        <a:xfrm>
          <a:off x="5197713" y="3664960"/>
          <a:ext cx="1574183" cy="9445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Tequis-quiapan</a:t>
          </a:r>
        </a:p>
        <a:p>
          <a:pPr marL="0" lvl="0" indent="0" algn="ctr" defTabSz="800100">
            <a:lnSpc>
              <a:spcPct val="90000"/>
            </a:lnSpc>
            <a:spcBef>
              <a:spcPct val="0"/>
            </a:spcBef>
            <a:spcAft>
              <a:spcPct val="35000"/>
            </a:spcAft>
            <a:buNone/>
          </a:pPr>
          <a:r>
            <a:rPr lang="es-ES" sz="1800" b="1" kern="1200" dirty="0">
              <a:solidFill>
                <a:schemeClr val="bg1"/>
              </a:solidFill>
              <a:latin typeface="Century Gothic" panose="020B0502020202020204" pitchFamily="34" charset="0"/>
            </a:rPr>
            <a:t>3</a:t>
          </a:r>
        </a:p>
      </dsp:txBody>
      <dsp:txXfrm>
        <a:off x="5197713" y="3664960"/>
        <a:ext cx="1574183" cy="944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5345C-A8D8-443A-AE5E-1E4A2664053F}">
      <dsp:nvSpPr>
        <dsp:cNvPr id="0" name=""/>
        <dsp:cNvSpPr/>
      </dsp:nvSpPr>
      <dsp:spPr>
        <a:xfrm>
          <a:off x="841" y="0"/>
          <a:ext cx="2187647" cy="24306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2060"/>
              </a:solidFill>
              <a:latin typeface="Century Gothic" panose="020B0502020202020204" pitchFamily="34" charset="0"/>
            </a:rPr>
            <a:t>Director</a:t>
          </a:r>
        </a:p>
      </dsp:txBody>
      <dsp:txXfrm>
        <a:off x="841" y="0"/>
        <a:ext cx="2187647" cy="729204"/>
      </dsp:txXfrm>
    </dsp:sp>
    <dsp:sp modelId="{0FC1E2A6-6CCE-42A6-BA8C-C5CAC1F195DF}">
      <dsp:nvSpPr>
        <dsp:cNvPr id="0" name=""/>
        <dsp:cNvSpPr/>
      </dsp:nvSpPr>
      <dsp:spPr>
        <a:xfrm>
          <a:off x="219606" y="729204"/>
          <a:ext cx="1750117" cy="15799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Century Gothic" panose="020B0502020202020204" pitchFamily="34" charset="0"/>
            </a:rPr>
            <a:t>Hasta $5,000.00</a:t>
          </a:r>
        </a:p>
      </dsp:txBody>
      <dsp:txXfrm>
        <a:off x="265881" y="775479"/>
        <a:ext cx="1657567" cy="1487393"/>
      </dsp:txXfrm>
    </dsp:sp>
    <dsp:sp modelId="{6C0627B5-C584-4234-BACF-D6927B8EB27C}">
      <dsp:nvSpPr>
        <dsp:cNvPr id="0" name=""/>
        <dsp:cNvSpPr/>
      </dsp:nvSpPr>
      <dsp:spPr>
        <a:xfrm>
          <a:off x="2339545" y="0"/>
          <a:ext cx="2187647" cy="24306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2060"/>
              </a:solidFill>
              <a:latin typeface="Century Gothic" panose="020B0502020202020204" pitchFamily="34" charset="0"/>
            </a:rPr>
            <a:t>Docente</a:t>
          </a:r>
        </a:p>
      </dsp:txBody>
      <dsp:txXfrm>
        <a:off x="2339545" y="0"/>
        <a:ext cx="2187647" cy="729204"/>
      </dsp:txXfrm>
    </dsp:sp>
    <dsp:sp modelId="{D9493AAD-ECA8-4B81-A028-FB1EA1956064}">
      <dsp:nvSpPr>
        <dsp:cNvPr id="0" name=""/>
        <dsp:cNvSpPr/>
      </dsp:nvSpPr>
      <dsp:spPr>
        <a:xfrm>
          <a:off x="2571327" y="729204"/>
          <a:ext cx="1750117" cy="157994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Century Gothic" panose="020B0502020202020204" pitchFamily="34" charset="0"/>
            </a:rPr>
            <a:t>Hasta $4,000.00</a:t>
          </a:r>
        </a:p>
      </dsp:txBody>
      <dsp:txXfrm>
        <a:off x="2617602" y="775479"/>
        <a:ext cx="1657567" cy="1487393"/>
      </dsp:txXfrm>
    </dsp:sp>
    <dsp:sp modelId="{852AB7DF-5FBF-46B7-98D6-64E2339B889F}">
      <dsp:nvSpPr>
        <dsp:cNvPr id="0" name=""/>
        <dsp:cNvSpPr/>
      </dsp:nvSpPr>
      <dsp:spPr>
        <a:xfrm>
          <a:off x="4704283" y="0"/>
          <a:ext cx="2187647" cy="24306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2060"/>
              </a:solidFill>
              <a:latin typeface="Century Gothic" panose="020B0502020202020204" pitchFamily="34" charset="0"/>
            </a:rPr>
            <a:t>Intendente</a:t>
          </a:r>
        </a:p>
      </dsp:txBody>
      <dsp:txXfrm>
        <a:off x="4704283" y="0"/>
        <a:ext cx="2187647" cy="729204"/>
      </dsp:txXfrm>
    </dsp:sp>
    <dsp:sp modelId="{666DD119-3151-457F-B008-337DC6D40439}">
      <dsp:nvSpPr>
        <dsp:cNvPr id="0" name=""/>
        <dsp:cNvSpPr/>
      </dsp:nvSpPr>
      <dsp:spPr>
        <a:xfrm>
          <a:off x="4923047" y="729204"/>
          <a:ext cx="1750117" cy="157994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Century Gothic" panose="020B0502020202020204" pitchFamily="34" charset="0"/>
            </a:rPr>
            <a:t>Hasta $1,800.00</a:t>
          </a:r>
        </a:p>
      </dsp:txBody>
      <dsp:txXfrm>
        <a:off x="4969322" y="775479"/>
        <a:ext cx="1657567" cy="1487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8A650-EF59-4CCE-A2DA-0DEBAF4E7E2C}">
      <dsp:nvSpPr>
        <dsp:cNvPr id="0" name=""/>
        <dsp:cNvSpPr/>
      </dsp:nvSpPr>
      <dsp:spPr>
        <a:xfrm>
          <a:off x="34510" y="470885"/>
          <a:ext cx="2485099" cy="767648"/>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b="1" kern="1200" dirty="0">
              <a:latin typeface="Century Gothic" panose="020B0502020202020204" pitchFamily="34" charset="0"/>
            </a:rPr>
            <a:t>Recurso directo a las escuelas </a:t>
          </a:r>
        </a:p>
      </dsp:txBody>
      <dsp:txXfrm>
        <a:off x="34510" y="470885"/>
        <a:ext cx="2485099" cy="767648"/>
      </dsp:txXfrm>
    </dsp:sp>
    <dsp:sp modelId="{4B5E188F-945A-4492-85C5-91ED49C6175A}">
      <dsp:nvSpPr>
        <dsp:cNvPr id="0" name=""/>
        <dsp:cNvSpPr/>
      </dsp:nvSpPr>
      <dsp:spPr>
        <a:xfrm>
          <a:off x="0" y="1232027"/>
          <a:ext cx="2550351" cy="190228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b="1" kern="1200" dirty="0">
              <a:solidFill>
                <a:schemeClr val="bg2">
                  <a:lumMod val="25000"/>
                </a:schemeClr>
              </a:solidFill>
              <a:latin typeface="Century Gothic" panose="020B0502020202020204" pitchFamily="34" charset="0"/>
            </a:rPr>
            <a:t>Por escuela (anual)</a:t>
          </a:r>
        </a:p>
        <a:p>
          <a:pPr marL="171450" lvl="1" indent="-171450" algn="ctr" defTabSz="711200">
            <a:lnSpc>
              <a:spcPct val="90000"/>
            </a:lnSpc>
            <a:spcBef>
              <a:spcPct val="0"/>
            </a:spcBef>
            <a:spcAft>
              <a:spcPct val="15000"/>
            </a:spcAft>
            <a:buChar char="•"/>
          </a:pPr>
          <a:endParaRPr lang="es-MX" sz="1600" b="1" kern="1200" dirty="0">
            <a:solidFill>
              <a:schemeClr val="bg2">
                <a:lumMod val="25000"/>
              </a:schemeClr>
            </a:solidFill>
            <a:latin typeface="Century Gothic" panose="020B0502020202020204" pitchFamily="34" charset="0"/>
          </a:endParaRPr>
        </a:p>
        <a:p>
          <a:pPr marL="171450" lvl="1" indent="-171450" algn="ctr" defTabSz="711200">
            <a:lnSpc>
              <a:spcPct val="90000"/>
            </a:lnSpc>
            <a:spcBef>
              <a:spcPct val="0"/>
            </a:spcBef>
            <a:spcAft>
              <a:spcPct val="15000"/>
            </a:spcAft>
            <a:buChar char="•"/>
          </a:pPr>
          <a:r>
            <a:rPr lang="es-MX" sz="1600" b="1" kern="1200" dirty="0">
              <a:solidFill>
                <a:schemeClr val="bg2">
                  <a:lumMod val="25000"/>
                </a:schemeClr>
              </a:solidFill>
              <a:latin typeface="Century Gothic" panose="020B0502020202020204" pitchFamily="34" charset="0"/>
            </a:rPr>
            <a:t>Materiales de limpieza,     papelería, mobiliario y equipo de sonido.</a:t>
          </a:r>
        </a:p>
      </dsp:txBody>
      <dsp:txXfrm>
        <a:off x="0" y="1232027"/>
        <a:ext cx="2550351" cy="1902285"/>
      </dsp:txXfrm>
    </dsp:sp>
    <dsp:sp modelId="{514EF271-A3C6-4D05-A4FA-8BD7F606F62C}">
      <dsp:nvSpPr>
        <dsp:cNvPr id="0" name=""/>
        <dsp:cNvSpPr/>
      </dsp:nvSpPr>
      <dsp:spPr>
        <a:xfrm>
          <a:off x="2883132" y="470885"/>
          <a:ext cx="2995733" cy="767648"/>
        </a:xfrm>
        <a:prstGeom prst="rect">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Century Gothic" panose="020B0502020202020204" pitchFamily="34" charset="0"/>
            </a:rPr>
            <a:t>Acondicionamiento y equipamiento </a:t>
          </a:r>
        </a:p>
      </dsp:txBody>
      <dsp:txXfrm>
        <a:off x="2883132" y="470885"/>
        <a:ext cx="2995733" cy="767648"/>
      </dsp:txXfrm>
    </dsp:sp>
    <dsp:sp modelId="{8AFE1022-A478-4598-81E7-7F7A54DC02A7}">
      <dsp:nvSpPr>
        <dsp:cNvPr id="0" name=""/>
        <dsp:cNvSpPr/>
      </dsp:nvSpPr>
      <dsp:spPr>
        <a:xfrm>
          <a:off x="2877910" y="1238533"/>
          <a:ext cx="3006177" cy="190228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b="1" kern="1200" dirty="0">
              <a:solidFill>
                <a:schemeClr val="bg2">
                  <a:lumMod val="25000"/>
                </a:schemeClr>
              </a:solidFill>
              <a:latin typeface="Century Gothic" panose="020B0502020202020204" pitchFamily="34" charset="0"/>
            </a:rPr>
            <a:t>Mejora de infraestructura en espacios educativos y compra de materiales de construcción</a:t>
          </a:r>
        </a:p>
      </dsp:txBody>
      <dsp:txXfrm>
        <a:off x="2877910" y="1238533"/>
        <a:ext cx="3006177" cy="1902285"/>
      </dsp:txXfrm>
    </dsp:sp>
    <dsp:sp modelId="{E829FCE0-0856-448D-A953-1F0F12CC8B32}">
      <dsp:nvSpPr>
        <dsp:cNvPr id="0" name=""/>
        <dsp:cNvSpPr/>
      </dsp:nvSpPr>
      <dsp:spPr>
        <a:xfrm>
          <a:off x="6209761" y="470885"/>
          <a:ext cx="2326240" cy="767648"/>
        </a:xfrm>
        <a:prstGeom prst="rect">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Century Gothic" panose="020B0502020202020204" pitchFamily="34" charset="0"/>
            </a:rPr>
            <a:t>Asistencia pedagógica</a:t>
          </a:r>
        </a:p>
      </dsp:txBody>
      <dsp:txXfrm>
        <a:off x="6209761" y="470885"/>
        <a:ext cx="2326240" cy="767648"/>
      </dsp:txXfrm>
    </dsp:sp>
    <dsp:sp modelId="{511E1961-BBF0-47CE-A6B1-08C71E7207CB}">
      <dsp:nvSpPr>
        <dsp:cNvPr id="0" name=""/>
        <dsp:cNvSpPr/>
      </dsp:nvSpPr>
      <dsp:spPr>
        <a:xfrm>
          <a:off x="6209761" y="1238533"/>
          <a:ext cx="2326240" cy="190228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b="1" kern="1200" dirty="0">
              <a:solidFill>
                <a:schemeClr val="bg2">
                  <a:lumMod val="25000"/>
                </a:schemeClr>
              </a:solidFill>
              <a:latin typeface="Century Gothic" panose="020B0502020202020204" pitchFamily="34" charset="0"/>
            </a:rPr>
            <a:t>Asesorías y formación docente</a:t>
          </a:r>
        </a:p>
      </dsp:txBody>
      <dsp:txXfrm>
        <a:off x="6209761" y="1238533"/>
        <a:ext cx="2326240" cy="1902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8234-F0D5-439C-8355-B745C2C83660}">
      <dsp:nvSpPr>
        <dsp:cNvPr id="0" name=""/>
        <dsp:cNvSpPr/>
      </dsp:nvSpPr>
      <dsp:spPr>
        <a:xfrm>
          <a:off x="0" y="370667"/>
          <a:ext cx="2390471" cy="1434282"/>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u="none" strike="noStrike" kern="1200" cap="none" baseline="0" dirty="0">
              <a:solidFill>
                <a:srgbClr val="002060"/>
              </a:solidFill>
              <a:latin typeface="Century Gothic" panose="020B0502020202020204" pitchFamily="34" charset="0"/>
              <a:sym typeface="Century Gothic"/>
            </a:rPr>
            <a:t>a) Líneas de trabajo educativas: STEAM, Lectura y escritura, Desafíos Matemáticos, Arte y Cultura, Lectura y Escritura en la Lengua Indígena </a:t>
          </a:r>
          <a:endParaRPr lang="es-ES" sz="1400" b="1" kern="1200" dirty="0">
            <a:solidFill>
              <a:srgbClr val="002060"/>
            </a:solidFill>
            <a:latin typeface="Century Gothic" panose="020B0502020202020204" pitchFamily="34" charset="0"/>
          </a:endParaRPr>
        </a:p>
      </dsp:txBody>
      <dsp:txXfrm>
        <a:off x="0" y="370667"/>
        <a:ext cx="2390471" cy="1434282"/>
      </dsp:txXfrm>
    </dsp:sp>
    <dsp:sp modelId="{3C7CBCF7-B6F3-42DF-B10A-3DEAAB86F8CF}">
      <dsp:nvSpPr>
        <dsp:cNvPr id="0" name=""/>
        <dsp:cNvSpPr/>
      </dsp:nvSpPr>
      <dsp:spPr>
        <a:xfrm>
          <a:off x="2629518" y="370667"/>
          <a:ext cx="2390471" cy="1434282"/>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2060"/>
              </a:solidFill>
              <a:latin typeface="Century Gothic" panose="020B0502020202020204" pitchFamily="34" charset="0"/>
            </a:rPr>
            <a:t>b) Fortalecimiento de los procesos de gestión escolar </a:t>
          </a:r>
        </a:p>
      </dsp:txBody>
      <dsp:txXfrm>
        <a:off x="2629518" y="370667"/>
        <a:ext cx="2390471" cy="1434282"/>
      </dsp:txXfrm>
    </dsp:sp>
    <dsp:sp modelId="{57D9207F-AD82-4170-A263-DB0A501CDFE2}">
      <dsp:nvSpPr>
        <dsp:cNvPr id="0" name=""/>
        <dsp:cNvSpPr/>
      </dsp:nvSpPr>
      <dsp:spPr>
        <a:xfrm>
          <a:off x="5259037" y="370667"/>
          <a:ext cx="2390471" cy="1434282"/>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2060"/>
              </a:solidFill>
              <a:latin typeface="Century Gothic" panose="020B0502020202020204" pitchFamily="34" charset="0"/>
            </a:rPr>
            <a:t>c) Organización y uso del tiempo </a:t>
          </a:r>
        </a:p>
      </dsp:txBody>
      <dsp:txXfrm>
        <a:off x="5259037" y="370667"/>
        <a:ext cx="2390471" cy="1434282"/>
      </dsp:txXfrm>
    </dsp:sp>
    <dsp:sp modelId="{3FDC1766-1727-4E6D-B8B5-16155ACFFBC3}">
      <dsp:nvSpPr>
        <dsp:cNvPr id="0" name=""/>
        <dsp:cNvSpPr/>
      </dsp:nvSpPr>
      <dsp:spPr>
        <a:xfrm>
          <a:off x="0" y="2043997"/>
          <a:ext cx="2390471" cy="1434282"/>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2060"/>
              </a:solidFill>
              <a:latin typeface="Century Gothic" panose="020B0502020202020204" pitchFamily="34" charset="0"/>
            </a:rPr>
            <a:t>d) Definición Pedagógica  </a:t>
          </a:r>
        </a:p>
      </dsp:txBody>
      <dsp:txXfrm>
        <a:off x="0" y="2043997"/>
        <a:ext cx="2390471" cy="1434282"/>
      </dsp:txXfrm>
    </dsp:sp>
    <dsp:sp modelId="{9DE7A91A-2F19-474E-9727-21CA12C2DD7F}">
      <dsp:nvSpPr>
        <dsp:cNvPr id="0" name=""/>
        <dsp:cNvSpPr/>
      </dsp:nvSpPr>
      <dsp:spPr>
        <a:xfrm>
          <a:off x="2629518" y="2043997"/>
          <a:ext cx="2390471" cy="1434282"/>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2060"/>
              </a:solidFill>
              <a:latin typeface="Century Gothic" panose="020B0502020202020204" pitchFamily="34" charset="0"/>
            </a:rPr>
            <a:t>e) Responsabilidad de los integrantes de la comunidad educativa.</a:t>
          </a:r>
        </a:p>
      </dsp:txBody>
      <dsp:txXfrm>
        <a:off x="2629518" y="2043997"/>
        <a:ext cx="2390471" cy="1434282"/>
      </dsp:txXfrm>
    </dsp:sp>
    <dsp:sp modelId="{E49B2922-CCB1-4C69-8405-70E6B1E2DF2B}">
      <dsp:nvSpPr>
        <dsp:cNvPr id="0" name=""/>
        <dsp:cNvSpPr/>
      </dsp:nvSpPr>
      <dsp:spPr>
        <a:xfrm>
          <a:off x="5259037" y="2043997"/>
          <a:ext cx="2390471" cy="143428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2060"/>
              </a:solidFill>
              <a:latin typeface="Century Gothic" panose="020B0502020202020204" pitchFamily="34" charset="0"/>
            </a:rPr>
            <a:t>f) Servicio de Alimentación</a:t>
          </a:r>
        </a:p>
      </dsp:txBody>
      <dsp:txXfrm>
        <a:off x="5259037" y="2043997"/>
        <a:ext cx="2390471" cy="1434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14D37-6117-45E9-8466-897448BBAF48}">
      <dsp:nvSpPr>
        <dsp:cNvPr id="0" name=""/>
        <dsp:cNvSpPr/>
      </dsp:nvSpPr>
      <dsp:spPr>
        <a:xfrm>
          <a:off x="0" y="278367"/>
          <a:ext cx="7712596" cy="1020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8583" tIns="374904" rIns="598583" bIns="128016"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2060"/>
              </a:solidFill>
              <a:latin typeface="Century Gothic" panose="020B0502020202020204" pitchFamily="34" charset="0"/>
            </a:rPr>
            <a:t>Compra de alimentos perecederos, no perecederos y servicio de gas</a:t>
          </a:r>
        </a:p>
      </dsp:txBody>
      <dsp:txXfrm>
        <a:off x="0" y="278367"/>
        <a:ext cx="7712596" cy="1020600"/>
      </dsp:txXfrm>
    </dsp:sp>
    <dsp:sp modelId="{ED152529-94B0-46B3-8B35-436858EBCAC7}">
      <dsp:nvSpPr>
        <dsp:cNvPr id="0" name=""/>
        <dsp:cNvSpPr/>
      </dsp:nvSpPr>
      <dsp:spPr>
        <a:xfrm>
          <a:off x="385629" y="12687"/>
          <a:ext cx="5398817" cy="531360"/>
        </a:xfrm>
        <a:prstGeom prst="roundRect">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062" tIns="0" rIns="204062"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latin typeface="Century Gothic" panose="020B0502020202020204" pitchFamily="34" charset="0"/>
            </a:rPr>
            <a:t>Compra de insumos</a:t>
          </a:r>
        </a:p>
      </dsp:txBody>
      <dsp:txXfrm>
        <a:off x="411568" y="38626"/>
        <a:ext cx="5346939" cy="479482"/>
      </dsp:txXfrm>
    </dsp:sp>
    <dsp:sp modelId="{2967533C-92C5-4262-88E0-E689B95CB57A}">
      <dsp:nvSpPr>
        <dsp:cNvPr id="0" name=""/>
        <dsp:cNvSpPr/>
      </dsp:nvSpPr>
      <dsp:spPr>
        <a:xfrm>
          <a:off x="0" y="1661847"/>
          <a:ext cx="7712596" cy="76545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8583" tIns="374904" rIns="598583" bIns="128016"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2060"/>
              </a:solidFill>
              <a:latin typeface="Century Gothic" panose="020B0502020202020204" pitchFamily="34" charset="0"/>
            </a:rPr>
            <a:t>Acondicionamiento a comedores y cocinas</a:t>
          </a:r>
        </a:p>
      </dsp:txBody>
      <dsp:txXfrm>
        <a:off x="0" y="1661847"/>
        <a:ext cx="7712596" cy="765450"/>
      </dsp:txXfrm>
    </dsp:sp>
    <dsp:sp modelId="{84032C0D-99E5-4CB8-A3FB-9C2A0459BEBA}">
      <dsp:nvSpPr>
        <dsp:cNvPr id="0" name=""/>
        <dsp:cNvSpPr/>
      </dsp:nvSpPr>
      <dsp:spPr>
        <a:xfrm>
          <a:off x="385629" y="1396167"/>
          <a:ext cx="5398817" cy="531360"/>
        </a:xfrm>
        <a:prstGeom prst="roundRect">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062" tIns="0" rIns="204062"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Equipamiento y menaje de cocina</a:t>
          </a:r>
        </a:p>
      </dsp:txBody>
      <dsp:txXfrm>
        <a:off x="411568" y="1422106"/>
        <a:ext cx="5346939" cy="479482"/>
      </dsp:txXfrm>
    </dsp:sp>
    <dsp:sp modelId="{51A0A2E9-4AFA-4C21-8C3C-CB63961DB93E}">
      <dsp:nvSpPr>
        <dsp:cNvPr id="0" name=""/>
        <dsp:cNvSpPr/>
      </dsp:nvSpPr>
      <dsp:spPr>
        <a:xfrm>
          <a:off x="0" y="2836033"/>
          <a:ext cx="7712596" cy="453600"/>
        </a:xfrm>
        <a:prstGeom prst="rect">
          <a:avLst/>
        </a:prstGeom>
        <a:solidFill>
          <a:schemeClr val="lt1">
            <a:alpha val="90000"/>
            <a:hueOff val="0"/>
            <a:satOff val="0"/>
            <a:lumOff val="0"/>
            <a:alphaOff val="0"/>
          </a:schemeClr>
        </a:solidFill>
        <a:ln w="12700" cap="flat" cmpd="sng" algn="ctr">
          <a:solidFill>
            <a:srgbClr val="00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8583" tIns="374904" rIns="598583" bIns="113792"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solidFill>
              <a:srgbClr val="002060"/>
            </a:solidFill>
            <a:latin typeface="Century Gothic" panose="020B0502020202020204" pitchFamily="34" charset="0"/>
          </a:endParaRPr>
        </a:p>
      </dsp:txBody>
      <dsp:txXfrm>
        <a:off x="0" y="2836033"/>
        <a:ext cx="7712596" cy="453600"/>
      </dsp:txXfrm>
    </dsp:sp>
    <dsp:sp modelId="{1B6ECFB0-AB75-43C3-858B-1AA473D52BD2}">
      <dsp:nvSpPr>
        <dsp:cNvPr id="0" name=""/>
        <dsp:cNvSpPr/>
      </dsp:nvSpPr>
      <dsp:spPr>
        <a:xfrm>
          <a:off x="385629" y="2524497"/>
          <a:ext cx="5398817" cy="577216"/>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062" tIns="0" rIns="204062" bIns="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Century Gothic" panose="020B0502020202020204" pitchFamily="34" charset="0"/>
            </a:rPr>
            <a:t>Apoyo económico a Coordinadora de Alimentos</a:t>
          </a:r>
        </a:p>
      </dsp:txBody>
      <dsp:txXfrm>
        <a:off x="413806" y="2552674"/>
        <a:ext cx="5342463" cy="5208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733D5B2-E79C-4C61-BB5A-221ABCE3E4A3}" type="datetimeFigureOut">
              <a:rPr lang="es-MX" smtClean="0"/>
              <a:t>19/10/2023</a:t>
            </a:fld>
            <a:endParaRPr lang="es-MX"/>
          </a:p>
        </p:txBody>
      </p:sp>
      <p:sp>
        <p:nvSpPr>
          <p:cNvPr id="4" name="Marcador de pie de página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996502F2-AB79-4EFE-979D-BF82A5B8BC98}" type="slidenum">
              <a:rPr lang="es-MX" smtClean="0"/>
              <a:t>‹Nº›</a:t>
            </a:fld>
            <a:endParaRPr lang="es-MX"/>
          </a:p>
        </p:txBody>
      </p:sp>
    </p:spTree>
    <p:extLst>
      <p:ext uri="{BB962C8B-B14F-4D97-AF65-F5344CB8AC3E}">
        <p14:creationId xmlns:p14="http://schemas.microsoft.com/office/powerpoint/2010/main" val="203831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47A52D0-E755-4019-BE9A-5FD091FCCE91}" type="datetimeFigureOut">
              <a:rPr lang="es-MX" smtClean="0"/>
              <a:t>19/10/2023</a:t>
            </a:fld>
            <a:endParaRPr lang="es-MX"/>
          </a:p>
        </p:txBody>
      </p:sp>
      <p:sp>
        <p:nvSpPr>
          <p:cNvPr id="4" name="Marcador de imagen de diapositiva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179BAD38-2C41-466E-B6EF-1E7745726CCC}" type="slidenum">
              <a:rPr lang="es-MX" smtClean="0"/>
              <a:t>‹Nº›</a:t>
            </a:fld>
            <a:endParaRPr lang="es-MX"/>
          </a:p>
        </p:txBody>
      </p:sp>
    </p:spTree>
    <p:extLst>
      <p:ext uri="{BB962C8B-B14F-4D97-AF65-F5344CB8AC3E}">
        <p14:creationId xmlns:p14="http://schemas.microsoft.com/office/powerpoint/2010/main" val="151432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de cambión el contenido. El texto de la publicación es: Pág. 34743</a:t>
            </a:r>
          </a:p>
          <a:p>
            <a:endParaRPr lang="es-MX" dirty="0"/>
          </a:p>
          <a:p>
            <a:r>
              <a:rPr lang="es-MX" dirty="0"/>
              <a:t>Con el presente Programa se busca mejorar la calidad de los aprendizajes en alumnos de educación básica, de instituciones educativas públicas administradas por la Unidad de Servicios para la Educación Básica en el Estado de Querétaro, en adelante “LA USEBEQ”, mediante acciones que coadyuven al aprovechamiento del tiempo escolar disponible, así como su extensión, para el fortalecimiento académico, deportivo y cultural. </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6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Concuerda con la publicación 2023 Pág. 34747. Al texto no se observa problema</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69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se encuentra referencia Literal en la publicación de la Sombra de Arteaga del 18 de octubre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83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se realizó cambio. No se encuentra referencia literal en la Publicación de Sombra de Arteaga del 18 de Octubre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89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Se actualizó el dato de las escuelas con alimentos a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37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Se actualizaron los datos de escuelas y escuelas con alimentos. Del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98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Se actualizó el nombre del Coordinador del Programa</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7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se encuentra referencia en la publicación</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34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SE ENCUENTRA REFERENCIA EN LA PUBLICACIÓN DEL 18 DE OCTUBRE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10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Actualizada al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02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Solo modificado formato</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7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Se actualizaron los datos a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93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Actualizada con datos de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03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Actualizada con datos de 2023</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8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4850" y="1154113"/>
            <a:ext cx="5540375" cy="3117850"/>
          </a:xfrm>
        </p:spPr>
      </p:sp>
      <p:sp>
        <p:nvSpPr>
          <p:cNvPr id="3" name="Marcador de notas 2"/>
          <p:cNvSpPr>
            <a:spLocks noGrp="1"/>
          </p:cNvSpPr>
          <p:nvPr>
            <p:ph type="body" idx="1"/>
          </p:nvPr>
        </p:nvSpPr>
        <p:spPr/>
        <p:txBody>
          <a:bodyPr/>
          <a:lstStyle/>
          <a:p>
            <a:r>
              <a:rPr lang="es-MX" dirty="0"/>
              <a:t>No se encontró problema en esta lámina</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38CC-ABC8-48D8-9C51-E82F93EC0E6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34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E32037-CB23-D244-A183-C215C5DE1623}" type="datetimeFigureOut">
              <a:rPr lang="es-MX" smtClean="0"/>
              <a:t>19/10/2023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351352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E32037-CB23-D244-A183-C215C5DE1623}" type="datetimeFigureOut">
              <a:rPr lang="es-MX" smtClean="0"/>
              <a:t>19/10/2023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280383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E32037-CB23-D244-A183-C215C5DE1623}" type="datetimeFigureOut">
              <a:rPr lang="es-MX" smtClean="0"/>
              <a:t>19/10/2023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216730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E32037-CB23-D244-A183-C215C5DE1623}" type="datetimeFigureOut">
              <a:rPr lang="es-MX" smtClean="0"/>
              <a:t>19/10/2023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66844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3E32037-CB23-D244-A183-C215C5DE1623}" type="datetimeFigureOut">
              <a:rPr lang="es-MX" smtClean="0"/>
              <a:t>19/10/2023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62272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E32037-CB23-D244-A183-C215C5DE1623}" type="datetimeFigureOut">
              <a:rPr lang="es-MX" smtClean="0"/>
              <a:t>19/10/2023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412496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E32037-CB23-D244-A183-C215C5DE1623}" type="datetimeFigureOut">
              <a:rPr lang="es-MX" smtClean="0"/>
              <a:t>19/10/2023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231612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3E32037-CB23-D244-A183-C215C5DE1623}" type="datetimeFigureOut">
              <a:rPr lang="es-MX" smtClean="0"/>
              <a:t>19/10/2023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330812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32037-CB23-D244-A183-C215C5DE1623}" type="datetimeFigureOut">
              <a:rPr lang="es-MX" smtClean="0"/>
              <a:t>19/10/2023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402448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E32037-CB23-D244-A183-C215C5DE1623}" type="datetimeFigureOut">
              <a:rPr lang="es-MX" smtClean="0"/>
              <a:t>19/10/2023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243961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E32037-CB23-D244-A183-C215C5DE1623}" type="datetimeFigureOut">
              <a:rPr lang="es-MX" smtClean="0"/>
              <a:t>19/10/2023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6D90112-C0D4-3C45-BB5A-A05C6F5E8D15}" type="slidenum">
              <a:rPr lang="es-MX" smtClean="0"/>
              <a:t>‹Nº›</a:t>
            </a:fld>
            <a:endParaRPr lang="es-MX"/>
          </a:p>
        </p:txBody>
      </p:sp>
    </p:spTree>
    <p:extLst>
      <p:ext uri="{BB962C8B-B14F-4D97-AF65-F5344CB8AC3E}">
        <p14:creationId xmlns:p14="http://schemas.microsoft.com/office/powerpoint/2010/main" val="428510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32037-CB23-D244-A183-C215C5DE1623}" type="datetimeFigureOut">
              <a:rPr lang="es-MX" smtClean="0"/>
              <a:t>19/10/2023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90112-C0D4-3C45-BB5A-A05C6F5E8D15}" type="slidenum">
              <a:rPr lang="es-MX" smtClean="0"/>
              <a:t>‹Nº›</a:t>
            </a:fld>
            <a:endParaRPr lang="es-MX"/>
          </a:p>
        </p:txBody>
      </p:sp>
    </p:spTree>
    <p:extLst>
      <p:ext uri="{BB962C8B-B14F-4D97-AF65-F5344CB8AC3E}">
        <p14:creationId xmlns:p14="http://schemas.microsoft.com/office/powerpoint/2010/main" val="532766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jp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1.jp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jpg"/><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png"/><Relationship Id="rId7" Type="http://schemas.openxmlformats.org/officeDocument/2006/relationships/diagramLayout" Target="../diagrams/layout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11.jpg"/><Relationship Id="rId10" Type="http://schemas.microsoft.com/office/2007/relationships/diagramDrawing" Target="../diagrams/drawing9.xml"/><Relationship Id="rId4" Type="http://schemas.openxmlformats.org/officeDocument/2006/relationships/image" Target="../media/image6.jpg"/><Relationship Id="rId9"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jpg"/><Relationship Id="rId4" Type="http://schemas.openxmlformats.org/officeDocument/2006/relationships/diagramData" Target="../diagrams/data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jp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8.png"/><Relationship Id="rId4" Type="http://schemas.openxmlformats.org/officeDocument/2006/relationships/diagramData" Target="../diagrams/data5.xm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63C9D37-4AA7-1A8F-B97A-02E20B7BDEAB}"/>
              </a:ext>
            </a:extLst>
          </p:cNvPr>
          <p:cNvGrpSpPr/>
          <p:nvPr/>
        </p:nvGrpSpPr>
        <p:grpSpPr>
          <a:xfrm>
            <a:off x="1149220" y="1586204"/>
            <a:ext cx="9893559" cy="4056359"/>
            <a:chOff x="774441" y="1586204"/>
            <a:chExt cx="9893559" cy="4056359"/>
          </a:xfrm>
        </p:grpSpPr>
        <p:sp>
          <p:nvSpPr>
            <p:cNvPr id="10" name="Google Shape;367;p16"/>
            <p:cNvSpPr/>
            <p:nvPr/>
          </p:nvSpPr>
          <p:spPr>
            <a:xfrm>
              <a:off x="774441" y="1586204"/>
              <a:ext cx="9893559" cy="4056359"/>
            </a:xfrm>
            <a:prstGeom prst="rect">
              <a:avLst/>
            </a:prstGeom>
            <a:solidFill>
              <a:schemeClr val="accent1">
                <a:lumMod val="50000"/>
              </a:schemeClr>
            </a:solidFill>
            <a:ln>
              <a:noFill/>
            </a:ln>
          </p:spPr>
          <p:txBody>
            <a:bodyPr spcFirstLastPara="1" wrap="square" lIns="91425" tIns="91425" rIns="91425" bIns="91425" anchor="ctr" anchorCtr="0">
              <a:noAutofit/>
            </a:bodyPr>
            <a:lstStyle/>
            <a:p>
              <a:endParaRPr/>
            </a:p>
          </p:txBody>
        </p:sp>
        <p:sp>
          <p:nvSpPr>
            <p:cNvPr id="3" name="1 CuadroTexto">
              <a:extLst>
                <a:ext uri="{FF2B5EF4-FFF2-40B4-BE49-F238E27FC236}">
                  <a16:creationId xmlns:a16="http://schemas.microsoft.com/office/drawing/2014/main" id="{74556F1B-43B8-41F9-B724-8874E16A4C85}"/>
                </a:ext>
              </a:extLst>
            </p:cNvPr>
            <p:cNvSpPr txBox="1">
              <a:spLocks noChangeArrowheads="1"/>
            </p:cNvSpPr>
            <p:nvPr/>
          </p:nvSpPr>
          <p:spPr bwMode="auto">
            <a:xfrm>
              <a:off x="941555" y="1751416"/>
              <a:ext cx="9572934" cy="37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ts val="3600"/>
                </a:lnSpc>
                <a:spcBef>
                  <a:spcPct val="0"/>
                </a:spcBef>
                <a:buNone/>
              </a:pPr>
              <a:r>
                <a:rPr lang="es-MX" altLang="es-MX" b="1" dirty="0">
                  <a:solidFill>
                    <a:schemeClr val="bg1"/>
                  </a:solidFill>
                  <a:latin typeface="Century Gothic" panose="020B0502020202020204" pitchFamily="34" charset="0"/>
                  <a:ea typeface="MS PGothic" panose="020B0600070205080204" pitchFamily="34" charset="-128"/>
                </a:rPr>
                <a:t>PROGRAMA ESTATAL</a:t>
              </a: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endParaRPr lang="es-MX" altLang="es-MX"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r>
                <a:rPr lang="es-MX" altLang="es-MX" b="1" dirty="0">
                  <a:solidFill>
                    <a:schemeClr val="bg1"/>
                  </a:solidFill>
                  <a:latin typeface="Century Gothic" panose="020B0502020202020204" pitchFamily="34" charset="0"/>
                  <a:ea typeface="MS PGothic" panose="020B0600070205080204" pitchFamily="34" charset="-128"/>
                </a:rPr>
                <a:t>ESCUELAS DE TIEMPO COMPLETO</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38902" t="8110" r="20610" b="52012"/>
            <a:stretch/>
          </p:blipFill>
          <p:spPr>
            <a:xfrm>
              <a:off x="3114350" y="2546721"/>
              <a:ext cx="5213739" cy="2213167"/>
            </a:xfrm>
            <a:prstGeom prst="rect">
              <a:avLst/>
            </a:prstGeom>
          </p:spPr>
        </p:pic>
      </p:grpSp>
      <p:sp>
        <p:nvSpPr>
          <p:cNvPr id="16" name="Rectangle 8"/>
          <p:cNvSpPr/>
          <p:nvPr/>
        </p:nvSpPr>
        <p:spPr>
          <a:xfrm>
            <a:off x="7367904" y="201075"/>
            <a:ext cx="4389503" cy="201684"/>
          </a:xfrm>
          <a:prstGeom prst="rect">
            <a:avLst/>
          </a:prstGeom>
          <a:ln>
            <a:noFill/>
          </a:ln>
        </p:spPr>
        <p:txBody>
          <a:bodyPr vert="horz" lIns="0" tIns="0" rIns="0" bIns="0" rtlCol="0">
            <a:noAutofit/>
          </a:bodyPr>
          <a:lstStyle/>
          <a:p>
            <a:pPr algn="ctr">
              <a:lnSpc>
                <a:spcPct val="107000"/>
              </a:lnSpc>
              <a:spcAft>
                <a:spcPts val="800"/>
              </a:spcAft>
            </a:pPr>
            <a:r>
              <a:rPr lang="es-MX" sz="1600" b="1" dirty="0">
                <a:solidFill>
                  <a:srgbClr val="FFFFFF"/>
                </a:solidFill>
                <a:latin typeface="Century Gothic" panose="020B0502020202020204" pitchFamily="34" charset="0"/>
                <a:ea typeface="Calibri" panose="020F0502020204030204" pitchFamily="34" charset="0"/>
                <a:cs typeface="Calibri" panose="020F0502020204030204" pitchFamily="34" charset="0"/>
              </a:rPr>
              <a:t>  </a:t>
            </a:r>
            <a:r>
              <a:rPr lang="es-MX" sz="2400" b="1" i="1" dirty="0">
                <a:solidFill>
                  <a:srgbClr val="FFFFFF"/>
                </a:solidFill>
                <a:latin typeface="Century Gothic" panose="020B0502020202020204" pitchFamily="34" charset="0"/>
                <a:ea typeface="Calibri" panose="020F0502020204030204" pitchFamily="34" charset="0"/>
                <a:cs typeface="Calibri" panose="020F0502020204030204" pitchFamily="34" charset="0"/>
              </a:rPr>
              <a:t>SUBCOORDINACIÓN DE GESTIÓN EDUCATIVA</a:t>
            </a:r>
          </a:p>
        </p:txBody>
      </p:sp>
      <p:sp>
        <p:nvSpPr>
          <p:cNvPr id="7" name="Rectangle 8"/>
          <p:cNvSpPr/>
          <p:nvPr/>
        </p:nvSpPr>
        <p:spPr>
          <a:xfrm>
            <a:off x="9790772" y="6656316"/>
            <a:ext cx="877229" cy="201684"/>
          </a:xfrm>
          <a:prstGeom prst="rect">
            <a:avLst/>
          </a:prstGeom>
          <a:ln>
            <a:noFill/>
          </a:ln>
        </p:spPr>
        <p:txBody>
          <a:bodyPr vert="horz" lIns="0" tIns="0" rIns="0" bIns="0" rtlCol="0">
            <a:noAutofit/>
          </a:bodyPr>
          <a:lstStyle/>
          <a:p>
            <a:pPr algn="ctr">
              <a:lnSpc>
                <a:spcPct val="107000"/>
              </a:lnSpc>
              <a:spcAft>
                <a:spcPts val="800"/>
              </a:spcAft>
            </a:pPr>
            <a:r>
              <a:rPr lang="es-MX" sz="1000" b="1" dirty="0">
                <a:solidFill>
                  <a:schemeClr val="tx1">
                    <a:lumMod val="50000"/>
                    <a:lumOff val="50000"/>
                  </a:schemeClr>
                </a:solidFill>
                <a:latin typeface="Century Gothic" panose="020B0502020202020204" pitchFamily="34" charset="0"/>
                <a:ea typeface="Calibri" panose="020F0502020204030204" pitchFamily="34" charset="0"/>
                <a:cs typeface="Calibri" panose="020F0502020204030204" pitchFamily="34" charset="0"/>
              </a:rPr>
              <a:t>  </a:t>
            </a:r>
            <a:endParaRPr lang="es-MX" sz="1200" b="1" i="1" dirty="0">
              <a:solidFill>
                <a:schemeClr val="tx1">
                  <a:lumMod val="50000"/>
                  <a:lumOff val="50000"/>
                </a:schemeClr>
              </a:solidFill>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56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93728D-B224-A20A-69B4-35F70F82D809}"/>
              </a:ext>
            </a:extLst>
          </p:cNvPr>
          <p:cNvPicPr>
            <a:picLocks noChangeAspect="1"/>
          </p:cNvPicPr>
          <p:nvPr/>
        </p:nvPicPr>
        <p:blipFill>
          <a:blip r:embed="rId3"/>
          <a:stretch>
            <a:fillRect/>
          </a:stretch>
        </p:blipFill>
        <p:spPr>
          <a:xfrm>
            <a:off x="1524000" y="4918"/>
            <a:ext cx="10668000" cy="6835712"/>
          </a:xfrm>
          <a:prstGeom prst="rect">
            <a:avLst/>
          </a:prstGeom>
        </p:spPr>
      </p:pic>
      <p:pic>
        <p:nvPicPr>
          <p:cNvPr id="6" name="Imagen 5" descr="Interfaz de usuario gráfica, Aplicación&#10;&#10;Descripción generada automáticamente">
            <a:extLst>
              <a:ext uri="{FF2B5EF4-FFF2-40B4-BE49-F238E27FC236}">
                <a16:creationId xmlns:a16="http://schemas.microsoft.com/office/drawing/2014/main" id="{ED4F7D7B-FB37-040F-343D-457AC4A5F8F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4700"/>
                    </a14:imgEffect>
                  </a14:imgLayer>
                </a14:imgProps>
              </a:ext>
            </a:extLst>
          </a:blip>
          <a:srcRect t="20831" b="2910"/>
          <a:stretch/>
        </p:blipFill>
        <p:spPr>
          <a:xfrm>
            <a:off x="541176" y="1115123"/>
            <a:ext cx="10039737" cy="4382429"/>
          </a:xfrm>
          <a:prstGeom prst="rect">
            <a:avLst/>
          </a:prstGeom>
        </p:spPr>
      </p:pic>
      <p:sp>
        <p:nvSpPr>
          <p:cNvPr id="4" name="Google Shape;238;p7"/>
          <p:cNvSpPr/>
          <p:nvPr/>
        </p:nvSpPr>
        <p:spPr>
          <a:xfrm>
            <a:off x="4186247" y="424040"/>
            <a:ext cx="6394666"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Componentes del Programa CETC</a:t>
            </a:r>
          </a:p>
        </p:txBody>
      </p:sp>
      <p:pic>
        <p:nvPicPr>
          <p:cNvPr id="5" name="Imagen 4"/>
          <p:cNvPicPr>
            <a:picLocks noChangeAspect="1"/>
          </p:cNvPicPr>
          <p:nvPr/>
        </p:nvPicPr>
        <p:blipFill rotWithShape="1">
          <a:blip r:embed="rId6">
            <a:extLst>
              <a:ext uri="{28A0092B-C50C-407E-A947-70E740481C1C}">
                <a14:useLocalDpi xmlns:a14="http://schemas.microsoft.com/office/drawing/2010/main" val="0"/>
              </a:ext>
            </a:extLst>
          </a:blip>
          <a:srcRect t="13344" b="21300"/>
          <a:stretch/>
        </p:blipFill>
        <p:spPr>
          <a:xfrm>
            <a:off x="5973047" y="5566545"/>
            <a:ext cx="2152379" cy="1182791"/>
          </a:xfrm>
          <a:prstGeom prst="rect">
            <a:avLst/>
          </a:prstGeom>
        </p:spPr>
      </p:pic>
      <p:pic>
        <p:nvPicPr>
          <p:cNvPr id="7" name="Imagen 6"/>
          <p:cNvPicPr>
            <a:picLocks noChangeAspect="1"/>
          </p:cNvPicPr>
          <p:nvPr/>
        </p:nvPicPr>
        <p:blipFill rotWithShape="1">
          <a:blip r:embed="rId7">
            <a:extLst>
              <a:ext uri="{28A0092B-C50C-407E-A947-70E740481C1C}">
                <a14:useLocalDpi xmlns:a14="http://schemas.microsoft.com/office/drawing/2010/main" val="0"/>
              </a:ext>
            </a:extLst>
          </a:blip>
          <a:srcRect l="43779" t="45779" r="2074" b="22292"/>
          <a:stretch/>
        </p:blipFill>
        <p:spPr>
          <a:xfrm>
            <a:off x="2324391" y="5495480"/>
            <a:ext cx="2288305" cy="1345151"/>
          </a:xfrm>
          <a:prstGeom prst="rect">
            <a:avLst/>
          </a:prstGeom>
        </p:spPr>
      </p:pic>
      <p:sp>
        <p:nvSpPr>
          <p:cNvPr id="3" name="CuadroTexto 2"/>
          <p:cNvSpPr txBox="1"/>
          <p:nvPr/>
        </p:nvSpPr>
        <p:spPr>
          <a:xfrm>
            <a:off x="3979500" y="1488022"/>
            <a:ext cx="2685332" cy="369332"/>
          </a:xfrm>
          <a:prstGeom prst="rect">
            <a:avLst/>
          </a:prstGeom>
          <a:solidFill>
            <a:srgbClr val="E5FFFF"/>
          </a:solidFill>
        </p:spPr>
        <p:txBody>
          <a:bodyPr wrap="square" rtlCol="0">
            <a:spAutoFit/>
          </a:bodyPr>
          <a:lstStyle/>
          <a:p>
            <a:r>
              <a:rPr lang="es-MX" b="1" dirty="0">
                <a:solidFill>
                  <a:schemeClr val="accent1">
                    <a:lumMod val="50000"/>
                  </a:schemeClr>
                </a:solidFill>
                <a:latin typeface="Century Gothic" panose="020B0502020202020204" pitchFamily="34" charset="0"/>
              </a:rPr>
              <a:t>Apoyo Económico</a:t>
            </a:r>
          </a:p>
        </p:txBody>
      </p:sp>
      <p:sp>
        <p:nvSpPr>
          <p:cNvPr id="8" name="CuadroTexto 7"/>
          <p:cNvSpPr txBox="1"/>
          <p:nvPr/>
        </p:nvSpPr>
        <p:spPr>
          <a:xfrm>
            <a:off x="6725155" y="3383787"/>
            <a:ext cx="3256620" cy="830997"/>
          </a:xfrm>
          <a:prstGeom prst="rect">
            <a:avLst/>
          </a:prstGeom>
          <a:solidFill>
            <a:srgbClr val="E5FFFF"/>
          </a:solidFill>
        </p:spPr>
        <p:txBody>
          <a:bodyPr wrap="square" rtlCol="0">
            <a:spAutoFit/>
          </a:bodyPr>
          <a:lstStyle/>
          <a:p>
            <a:r>
              <a:rPr lang="es-MX" sz="1200" b="1" dirty="0">
                <a:solidFill>
                  <a:schemeClr val="accent1">
                    <a:lumMod val="50000"/>
                  </a:schemeClr>
                </a:solidFill>
                <a:latin typeface="Century Gothic" panose="020B0502020202020204" pitchFamily="34" charset="0"/>
              </a:rPr>
              <a:t>Alimentos.</a:t>
            </a:r>
          </a:p>
          <a:p>
            <a:r>
              <a:rPr lang="es-MX" sz="1200" b="1" dirty="0">
                <a:solidFill>
                  <a:schemeClr val="accent1">
                    <a:lumMod val="50000"/>
                  </a:schemeClr>
                </a:solidFill>
                <a:latin typeface="Century Gothic" panose="020B0502020202020204" pitchFamily="34" charset="0"/>
              </a:rPr>
              <a:t>Apoyo a Coordinadoras.</a:t>
            </a:r>
          </a:p>
          <a:p>
            <a:r>
              <a:rPr lang="es-MX" sz="1200" b="1" dirty="0">
                <a:solidFill>
                  <a:schemeClr val="accent1">
                    <a:lumMod val="50000"/>
                  </a:schemeClr>
                </a:solidFill>
                <a:latin typeface="Century Gothic" panose="020B0502020202020204" pitchFamily="34" charset="0"/>
              </a:rPr>
              <a:t>Compra de equipamientos, enseres y habilitación de cocinas y comedores. </a:t>
            </a:r>
          </a:p>
        </p:txBody>
      </p:sp>
      <p:sp>
        <p:nvSpPr>
          <p:cNvPr id="9" name="CuadroTexto 8"/>
          <p:cNvSpPr txBox="1"/>
          <p:nvPr/>
        </p:nvSpPr>
        <p:spPr>
          <a:xfrm>
            <a:off x="3989325" y="4530013"/>
            <a:ext cx="2685332" cy="646331"/>
          </a:xfrm>
          <a:prstGeom prst="rect">
            <a:avLst/>
          </a:prstGeom>
          <a:solidFill>
            <a:srgbClr val="E5FFFF"/>
          </a:solidFill>
        </p:spPr>
        <p:txBody>
          <a:bodyPr wrap="square" rtlCol="0">
            <a:spAutoFit/>
          </a:bodyPr>
          <a:lstStyle/>
          <a:p>
            <a:r>
              <a:rPr lang="es-MX" b="1" dirty="0">
                <a:solidFill>
                  <a:schemeClr val="accent1">
                    <a:lumMod val="50000"/>
                  </a:schemeClr>
                </a:solidFill>
                <a:latin typeface="Century Gothic" panose="020B0502020202020204" pitchFamily="34" charset="0"/>
              </a:rPr>
              <a:t>Operación del Programa</a:t>
            </a:r>
          </a:p>
        </p:txBody>
      </p:sp>
      <p:sp>
        <p:nvSpPr>
          <p:cNvPr id="10" name="CuadroTexto 9"/>
          <p:cNvSpPr txBox="1"/>
          <p:nvPr/>
        </p:nvSpPr>
        <p:spPr>
          <a:xfrm>
            <a:off x="3918320" y="2342645"/>
            <a:ext cx="3286332" cy="923330"/>
          </a:xfrm>
          <a:prstGeom prst="rect">
            <a:avLst/>
          </a:prstGeom>
          <a:solidFill>
            <a:srgbClr val="E5FFFF"/>
          </a:solidFill>
        </p:spPr>
        <p:txBody>
          <a:bodyPr wrap="square" rtlCol="0">
            <a:spAutoFit/>
          </a:bodyPr>
          <a:lstStyle/>
          <a:p>
            <a:r>
              <a:rPr lang="es-MX" b="1" dirty="0">
                <a:solidFill>
                  <a:schemeClr val="accent1">
                    <a:lumMod val="50000"/>
                  </a:schemeClr>
                </a:solidFill>
                <a:latin typeface="Century Gothic" panose="020B0502020202020204" pitchFamily="34" charset="0"/>
              </a:rPr>
              <a:t>Fortalecimiento de la Equidad y  </a:t>
            </a:r>
          </a:p>
          <a:p>
            <a:r>
              <a:rPr lang="es-MX" b="1" dirty="0">
                <a:solidFill>
                  <a:schemeClr val="accent1">
                    <a:lumMod val="50000"/>
                  </a:schemeClr>
                </a:solidFill>
                <a:latin typeface="Century Gothic" panose="020B0502020202020204" pitchFamily="34" charset="0"/>
              </a:rPr>
              <a:t>la inclusión.</a:t>
            </a:r>
          </a:p>
        </p:txBody>
      </p:sp>
      <p:sp>
        <p:nvSpPr>
          <p:cNvPr id="11" name="CuadroTexto 10"/>
          <p:cNvSpPr txBox="1"/>
          <p:nvPr/>
        </p:nvSpPr>
        <p:spPr>
          <a:xfrm>
            <a:off x="3979500" y="3428231"/>
            <a:ext cx="2685332" cy="646331"/>
          </a:xfrm>
          <a:prstGeom prst="rect">
            <a:avLst/>
          </a:prstGeom>
          <a:solidFill>
            <a:srgbClr val="E5FFFF"/>
          </a:solidFill>
        </p:spPr>
        <p:txBody>
          <a:bodyPr wrap="square" rtlCol="0">
            <a:spAutoFit/>
          </a:bodyPr>
          <a:lstStyle/>
          <a:p>
            <a:r>
              <a:rPr lang="es-MX" b="1" dirty="0">
                <a:solidFill>
                  <a:schemeClr val="accent1">
                    <a:lumMod val="50000"/>
                  </a:schemeClr>
                </a:solidFill>
                <a:latin typeface="Century Gothic" panose="020B0502020202020204" pitchFamily="34" charset="0"/>
              </a:rPr>
              <a:t>Servicio de Alimentación.</a:t>
            </a:r>
          </a:p>
        </p:txBody>
      </p:sp>
      <p:sp>
        <p:nvSpPr>
          <p:cNvPr id="12" name="CuadroTexto 11"/>
          <p:cNvSpPr txBox="1"/>
          <p:nvPr/>
        </p:nvSpPr>
        <p:spPr>
          <a:xfrm>
            <a:off x="6709315" y="2345322"/>
            <a:ext cx="3395737" cy="830997"/>
          </a:xfrm>
          <a:prstGeom prst="rect">
            <a:avLst/>
          </a:prstGeom>
          <a:solidFill>
            <a:srgbClr val="E5FFFF"/>
          </a:solidFill>
        </p:spPr>
        <p:txBody>
          <a:bodyPr wrap="square" rtlCol="0">
            <a:spAutoFit/>
          </a:bodyPr>
          <a:lstStyle/>
          <a:p>
            <a:r>
              <a:rPr lang="es-MX" sz="1200" b="1" dirty="0">
                <a:solidFill>
                  <a:schemeClr val="accent1">
                    <a:lumMod val="50000"/>
                  </a:schemeClr>
                </a:solidFill>
                <a:latin typeface="Century Gothic" panose="020B0502020202020204" pitchFamily="34" charset="0"/>
              </a:rPr>
              <a:t>Recurso directo a escuela.</a:t>
            </a:r>
          </a:p>
          <a:p>
            <a:r>
              <a:rPr lang="es-MX" sz="1200" b="1" dirty="0">
                <a:solidFill>
                  <a:schemeClr val="accent1">
                    <a:lumMod val="50000"/>
                  </a:schemeClr>
                </a:solidFill>
                <a:latin typeface="Century Gothic" panose="020B0502020202020204" pitchFamily="34" charset="0"/>
              </a:rPr>
              <a:t>Habilitación, acondicionamiento, materiales para escuelas. </a:t>
            </a:r>
          </a:p>
          <a:p>
            <a:r>
              <a:rPr lang="es-MX" sz="1200" b="1" dirty="0">
                <a:solidFill>
                  <a:schemeClr val="accent1">
                    <a:lumMod val="50000"/>
                  </a:schemeClr>
                </a:solidFill>
                <a:latin typeface="Century Gothic" panose="020B0502020202020204" pitchFamily="34" charset="0"/>
              </a:rPr>
              <a:t>Capacitación. </a:t>
            </a:r>
          </a:p>
        </p:txBody>
      </p:sp>
      <p:sp>
        <p:nvSpPr>
          <p:cNvPr id="13" name="CuadroTexto 12"/>
          <p:cNvSpPr txBox="1"/>
          <p:nvPr/>
        </p:nvSpPr>
        <p:spPr>
          <a:xfrm>
            <a:off x="6709316" y="1273601"/>
            <a:ext cx="2598599" cy="861774"/>
          </a:xfrm>
          <a:prstGeom prst="rect">
            <a:avLst/>
          </a:prstGeom>
          <a:solidFill>
            <a:srgbClr val="E5FFFF"/>
          </a:solidFill>
        </p:spPr>
        <p:txBody>
          <a:bodyPr wrap="square" rtlCol="0">
            <a:spAutoFit/>
          </a:bodyPr>
          <a:lstStyle/>
          <a:p>
            <a:r>
              <a:rPr lang="es-MX" sz="1600" b="1" dirty="0">
                <a:solidFill>
                  <a:schemeClr val="accent1">
                    <a:lumMod val="50000"/>
                  </a:schemeClr>
                </a:solidFill>
                <a:latin typeface="Century Gothic" panose="020B0502020202020204" pitchFamily="34" charset="0"/>
              </a:rPr>
              <a:t>Directores</a:t>
            </a:r>
          </a:p>
          <a:p>
            <a:r>
              <a:rPr lang="es-MX" sz="1600" b="1" dirty="0">
                <a:solidFill>
                  <a:schemeClr val="accent1">
                    <a:lumMod val="50000"/>
                  </a:schemeClr>
                </a:solidFill>
                <a:latin typeface="Century Gothic" panose="020B0502020202020204" pitchFamily="34" charset="0"/>
              </a:rPr>
              <a:t>Docentes </a:t>
            </a:r>
          </a:p>
          <a:p>
            <a:r>
              <a:rPr lang="es-MX" sz="1600" b="1" dirty="0">
                <a:solidFill>
                  <a:schemeClr val="accent1">
                    <a:lumMod val="50000"/>
                  </a:schemeClr>
                </a:solidFill>
                <a:latin typeface="Century Gothic" panose="020B0502020202020204" pitchFamily="34" charset="0"/>
              </a:rPr>
              <a:t>Intendentes</a:t>
            </a:r>
          </a:p>
        </p:txBody>
      </p:sp>
      <p:sp>
        <p:nvSpPr>
          <p:cNvPr id="14" name="CuadroTexto 13"/>
          <p:cNvSpPr txBox="1"/>
          <p:nvPr/>
        </p:nvSpPr>
        <p:spPr>
          <a:xfrm>
            <a:off x="6725154" y="4457755"/>
            <a:ext cx="2992511" cy="584775"/>
          </a:xfrm>
          <a:prstGeom prst="rect">
            <a:avLst/>
          </a:prstGeom>
          <a:solidFill>
            <a:srgbClr val="E5FFFF"/>
          </a:solidFill>
        </p:spPr>
        <p:txBody>
          <a:bodyPr wrap="square" rtlCol="0">
            <a:spAutoFit/>
          </a:bodyPr>
          <a:lstStyle/>
          <a:p>
            <a:r>
              <a:rPr lang="es-MX" sz="1600" b="1" dirty="0">
                <a:solidFill>
                  <a:schemeClr val="accent1">
                    <a:lumMod val="50000"/>
                  </a:schemeClr>
                </a:solidFill>
                <a:latin typeface="Century Gothic" panose="020B0502020202020204" pitchFamily="34" charset="0"/>
              </a:rPr>
              <a:t>Implementación del Programa</a:t>
            </a:r>
          </a:p>
        </p:txBody>
      </p:sp>
    </p:spTree>
    <p:extLst>
      <p:ext uri="{BB962C8B-B14F-4D97-AF65-F5344CB8AC3E}">
        <p14:creationId xmlns:p14="http://schemas.microsoft.com/office/powerpoint/2010/main" val="251876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2F25416-2A33-959B-EEAE-7F4726C62D27}"/>
              </a:ext>
            </a:extLst>
          </p:cNvPr>
          <p:cNvPicPr>
            <a:picLocks noChangeAspect="1"/>
          </p:cNvPicPr>
          <p:nvPr/>
        </p:nvPicPr>
        <p:blipFill>
          <a:blip r:embed="rId3"/>
          <a:stretch>
            <a:fillRect/>
          </a:stretch>
        </p:blipFill>
        <p:spPr>
          <a:xfrm>
            <a:off x="0" y="0"/>
            <a:ext cx="12192000" cy="6835712"/>
          </a:xfrm>
          <a:prstGeom prst="rect">
            <a:avLst/>
          </a:prstGeom>
        </p:spPr>
      </p:pic>
      <p:sp>
        <p:nvSpPr>
          <p:cNvPr id="7" name="Google Shape;238;p7"/>
          <p:cNvSpPr/>
          <p:nvPr/>
        </p:nvSpPr>
        <p:spPr>
          <a:xfrm>
            <a:off x="4032434" y="436634"/>
            <a:ext cx="4530290"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Apoyo Económico</a:t>
            </a:r>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t="13344" b="21300"/>
          <a:stretch/>
        </p:blipFill>
        <p:spPr>
          <a:xfrm>
            <a:off x="4258928" y="5505958"/>
            <a:ext cx="2419814" cy="1329754"/>
          </a:xfrm>
          <a:prstGeom prst="rect">
            <a:avLst/>
          </a:prstGeom>
        </p:spPr>
      </p:pic>
      <p:sp>
        <p:nvSpPr>
          <p:cNvPr id="8" name="Google Shape;237;p7"/>
          <p:cNvSpPr/>
          <p:nvPr/>
        </p:nvSpPr>
        <p:spPr>
          <a:xfrm>
            <a:off x="994410" y="1198764"/>
            <a:ext cx="8835390" cy="1804705"/>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just"/>
            <a:r>
              <a:rPr lang="es-MX" sz="2000" dirty="0">
                <a:solidFill>
                  <a:schemeClr val="tx2"/>
                </a:solidFill>
                <a:latin typeface="Century Gothic"/>
                <a:ea typeface="Century Gothic"/>
                <a:cs typeface="Century Gothic"/>
                <a:sym typeface="Century Gothic"/>
              </a:rPr>
              <a:t>Se refiere a </a:t>
            </a:r>
            <a:r>
              <a:rPr lang="es-MX" sz="2000" b="1" dirty="0">
                <a:solidFill>
                  <a:schemeClr val="tx2"/>
                </a:solidFill>
                <a:latin typeface="Century Gothic"/>
                <a:ea typeface="Century Gothic"/>
                <a:cs typeface="Century Gothic"/>
                <a:sym typeface="Century Gothic"/>
              </a:rPr>
              <a:t>apoyo económico del personal </a:t>
            </a:r>
            <a:r>
              <a:rPr lang="es-MX" sz="2000" dirty="0">
                <a:solidFill>
                  <a:schemeClr val="tx2"/>
                </a:solidFill>
                <a:latin typeface="Century Gothic"/>
                <a:ea typeface="Century Gothic"/>
                <a:cs typeface="Century Gothic"/>
                <a:sym typeface="Century Gothic"/>
              </a:rPr>
              <a:t>con funciones de Director, Docente e Intendente que desempeñen las labores específicas de su puesto durante la </a:t>
            </a:r>
            <a:r>
              <a:rPr lang="es-MX" sz="2000" b="1" dirty="0">
                <a:solidFill>
                  <a:schemeClr val="tx2"/>
                </a:solidFill>
                <a:latin typeface="Century Gothic"/>
                <a:ea typeface="Century Gothic"/>
                <a:cs typeface="Century Gothic"/>
                <a:sym typeface="Century Gothic"/>
              </a:rPr>
              <a:t>jornada extendida sin considerar </a:t>
            </a:r>
            <a:r>
              <a:rPr lang="es-MX" sz="2000" dirty="0">
                <a:solidFill>
                  <a:schemeClr val="tx2"/>
                </a:solidFill>
                <a:latin typeface="Century Gothic"/>
                <a:ea typeface="Century Gothic"/>
                <a:cs typeface="Century Gothic"/>
                <a:sym typeface="Century Gothic"/>
              </a:rPr>
              <a:t>los </a:t>
            </a:r>
            <a:r>
              <a:rPr lang="es-MX" sz="2000" b="1" dirty="0">
                <a:solidFill>
                  <a:schemeClr val="tx2"/>
                </a:solidFill>
                <a:latin typeface="Century Gothic"/>
                <a:ea typeface="Century Gothic"/>
                <a:cs typeface="Century Gothic"/>
                <a:sym typeface="Century Gothic"/>
              </a:rPr>
              <a:t>días festivos y los periodos vacacionales</a:t>
            </a:r>
            <a:r>
              <a:rPr lang="es-MX" sz="2000" dirty="0">
                <a:solidFill>
                  <a:schemeClr val="tx2"/>
                </a:solidFill>
                <a:latin typeface="Century Gothic"/>
                <a:ea typeface="Century Gothic"/>
                <a:cs typeface="Century Gothic"/>
                <a:sym typeface="Century Gothic"/>
              </a:rPr>
              <a:t> establecidos en el calendario escolar vigente</a:t>
            </a:r>
          </a:p>
        </p:txBody>
      </p:sp>
      <p:graphicFrame>
        <p:nvGraphicFramePr>
          <p:cNvPr id="6" name="Diagrama 5"/>
          <p:cNvGraphicFramePr/>
          <p:nvPr>
            <p:extLst>
              <p:ext uri="{D42A27DB-BD31-4B8C-83A1-F6EECF244321}">
                <p14:modId xmlns:p14="http://schemas.microsoft.com/office/powerpoint/2010/main" val="2127135444"/>
              </p:ext>
            </p:extLst>
          </p:nvPr>
        </p:nvGraphicFramePr>
        <p:xfrm>
          <a:off x="2022449" y="3150167"/>
          <a:ext cx="6892772" cy="2430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2729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B63126-F640-D154-81AD-1D1BCF41F0EF}"/>
              </a:ext>
            </a:extLst>
          </p:cNvPr>
          <p:cNvPicPr>
            <a:picLocks noChangeAspect="1"/>
          </p:cNvPicPr>
          <p:nvPr/>
        </p:nvPicPr>
        <p:blipFill>
          <a:blip r:embed="rId3"/>
          <a:stretch>
            <a:fillRect/>
          </a:stretch>
        </p:blipFill>
        <p:spPr>
          <a:xfrm>
            <a:off x="0" y="0"/>
            <a:ext cx="12192000" cy="6835712"/>
          </a:xfrm>
          <a:prstGeom prst="rect">
            <a:avLst/>
          </a:prstGeom>
        </p:spPr>
      </p:pic>
      <p:sp>
        <p:nvSpPr>
          <p:cNvPr id="9" name="CuadroTexto 8"/>
          <p:cNvSpPr txBox="1"/>
          <p:nvPr/>
        </p:nvSpPr>
        <p:spPr>
          <a:xfrm>
            <a:off x="1700230" y="1558900"/>
            <a:ext cx="7349924" cy="369332"/>
          </a:xfrm>
          <a:prstGeom prst="rect">
            <a:avLst/>
          </a:prstGeom>
          <a:noFill/>
        </p:spPr>
        <p:txBody>
          <a:bodyPr wrap="square" rtlCol="0">
            <a:spAutoFit/>
          </a:bodyPr>
          <a:lstStyle/>
          <a:p>
            <a:pPr algn="just"/>
            <a:endParaRPr lang="es-MX" dirty="0">
              <a:solidFill>
                <a:srgbClr val="003366"/>
              </a:solidFill>
              <a:latin typeface="Century Gothic" panose="020B0502020202020204" pitchFamily="34" charset="0"/>
            </a:endParaRPr>
          </a:p>
        </p:txBody>
      </p:sp>
      <p:sp>
        <p:nvSpPr>
          <p:cNvPr id="7" name="Google Shape;238;p7"/>
          <p:cNvSpPr/>
          <p:nvPr/>
        </p:nvSpPr>
        <p:spPr>
          <a:xfrm>
            <a:off x="3525365" y="162800"/>
            <a:ext cx="6373015" cy="1055563"/>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Fortalecimiento a la Equidad y a la Inclusión</a:t>
            </a:r>
          </a:p>
        </p:txBody>
      </p:sp>
      <p:sp>
        <p:nvSpPr>
          <p:cNvPr id="8" name="Google Shape;237;p7"/>
          <p:cNvSpPr/>
          <p:nvPr/>
        </p:nvSpPr>
        <p:spPr>
          <a:xfrm>
            <a:off x="921864" y="1381163"/>
            <a:ext cx="3490116" cy="510733"/>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just"/>
            <a:r>
              <a:rPr lang="es-MX" sz="2400" b="1" dirty="0">
                <a:solidFill>
                  <a:schemeClr val="tx2"/>
                </a:solidFill>
                <a:latin typeface="Century Gothic"/>
                <a:ea typeface="Century Gothic"/>
                <a:cs typeface="Century Gothic"/>
                <a:sym typeface="Century Gothic"/>
              </a:rPr>
              <a:t>Se divide en 3 rubros</a:t>
            </a:r>
            <a:r>
              <a:rPr lang="es-MX" sz="2400" dirty="0">
                <a:solidFill>
                  <a:schemeClr val="tx2"/>
                </a:solidFill>
                <a:latin typeface="Century Gothic"/>
                <a:ea typeface="Century Gothic"/>
                <a:cs typeface="Century Gothic"/>
                <a:sym typeface="Century Gothic"/>
              </a:rPr>
              <a:t>:</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910" y="4839139"/>
            <a:ext cx="4885798" cy="2190368"/>
          </a:xfrm>
          <a:prstGeom prst="rect">
            <a:avLst/>
          </a:prstGeom>
        </p:spPr>
      </p:pic>
      <p:graphicFrame>
        <p:nvGraphicFramePr>
          <p:cNvPr id="10" name="Diagrama 9">
            <a:extLst>
              <a:ext uri="{FF2B5EF4-FFF2-40B4-BE49-F238E27FC236}">
                <a16:creationId xmlns:a16="http://schemas.microsoft.com/office/drawing/2014/main" id="{0B2CEE54-A294-4C4B-87E9-42D67248013C}"/>
              </a:ext>
            </a:extLst>
          </p:cNvPr>
          <p:cNvGraphicFramePr/>
          <p:nvPr>
            <p:extLst>
              <p:ext uri="{D42A27DB-BD31-4B8C-83A1-F6EECF244321}">
                <p14:modId xmlns:p14="http://schemas.microsoft.com/office/powerpoint/2010/main" val="3558777329"/>
              </p:ext>
            </p:extLst>
          </p:nvPr>
        </p:nvGraphicFramePr>
        <p:xfrm>
          <a:off x="921865" y="1612004"/>
          <a:ext cx="8537888" cy="3611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705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B63126-F640-D154-81AD-1D1BCF41F0EF}"/>
              </a:ext>
            </a:extLst>
          </p:cNvPr>
          <p:cNvPicPr>
            <a:picLocks noChangeAspect="1"/>
          </p:cNvPicPr>
          <p:nvPr/>
        </p:nvPicPr>
        <p:blipFill>
          <a:blip r:embed="rId3"/>
          <a:stretch>
            <a:fillRect/>
          </a:stretch>
        </p:blipFill>
        <p:spPr>
          <a:xfrm>
            <a:off x="0" y="0"/>
            <a:ext cx="12192000" cy="6835712"/>
          </a:xfrm>
          <a:prstGeom prst="rect">
            <a:avLst/>
          </a:prstGeom>
        </p:spPr>
      </p:pic>
      <p:sp>
        <p:nvSpPr>
          <p:cNvPr id="9" name="CuadroTexto 8"/>
          <p:cNvSpPr txBox="1"/>
          <p:nvPr/>
        </p:nvSpPr>
        <p:spPr>
          <a:xfrm>
            <a:off x="1700230" y="1558900"/>
            <a:ext cx="7349924" cy="369332"/>
          </a:xfrm>
          <a:prstGeom prst="rect">
            <a:avLst/>
          </a:prstGeom>
          <a:noFill/>
        </p:spPr>
        <p:txBody>
          <a:bodyPr wrap="square" rtlCol="0">
            <a:spAutoFit/>
          </a:bodyPr>
          <a:lstStyle/>
          <a:p>
            <a:pPr algn="just"/>
            <a:endParaRPr lang="es-MX" dirty="0">
              <a:solidFill>
                <a:srgbClr val="003366"/>
              </a:solidFill>
              <a:latin typeface="Century Gothic" panose="020B0502020202020204" pitchFamily="34" charset="0"/>
            </a:endParaRPr>
          </a:p>
        </p:txBody>
      </p:sp>
      <p:sp>
        <p:nvSpPr>
          <p:cNvPr id="7" name="Google Shape;238;p7"/>
          <p:cNvSpPr/>
          <p:nvPr/>
        </p:nvSpPr>
        <p:spPr>
          <a:xfrm>
            <a:off x="3205326" y="310338"/>
            <a:ext cx="6144414"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Acciones de Formación Docente</a:t>
            </a:r>
          </a:p>
        </p:txBody>
      </p:sp>
      <p:sp>
        <p:nvSpPr>
          <p:cNvPr id="13" name="Google Shape;237;p7"/>
          <p:cNvSpPr/>
          <p:nvPr/>
        </p:nvSpPr>
        <p:spPr>
          <a:xfrm>
            <a:off x="1700231" y="1167153"/>
            <a:ext cx="7430241" cy="646941"/>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ctr"/>
            <a:r>
              <a:rPr lang="es-MX" sz="1600" b="1" dirty="0">
                <a:solidFill>
                  <a:schemeClr val="tx2"/>
                </a:solidFill>
                <a:latin typeface="Century Gothic"/>
                <a:ea typeface="Century Gothic"/>
                <a:cs typeface="Century Gothic"/>
                <a:sym typeface="Century Gothic"/>
              </a:rPr>
              <a:t>Este componente permitirá formar a los docentes en la propuesta pedagógica del programa CETC </a:t>
            </a:r>
          </a:p>
        </p:txBody>
      </p:sp>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t="9401" b="6340"/>
          <a:stretch/>
        </p:blipFill>
        <p:spPr>
          <a:xfrm>
            <a:off x="2501668" y="4917688"/>
            <a:ext cx="5686109" cy="1918010"/>
          </a:xfrm>
          <a:prstGeom prst="rect">
            <a:avLst/>
          </a:prstGeom>
        </p:spPr>
      </p:pic>
      <p:graphicFrame>
        <p:nvGraphicFramePr>
          <p:cNvPr id="3" name="Diagrama 2"/>
          <p:cNvGraphicFramePr/>
          <p:nvPr>
            <p:extLst>
              <p:ext uri="{D42A27DB-BD31-4B8C-83A1-F6EECF244321}">
                <p14:modId xmlns:p14="http://schemas.microsoft.com/office/powerpoint/2010/main" val="2466572881"/>
              </p:ext>
            </p:extLst>
          </p:nvPr>
        </p:nvGraphicFramePr>
        <p:xfrm>
          <a:off x="1700231" y="1546040"/>
          <a:ext cx="7649509" cy="38489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222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B63126-F640-D154-81AD-1D1BCF41F0EF}"/>
              </a:ext>
            </a:extLst>
          </p:cNvPr>
          <p:cNvPicPr>
            <a:picLocks noChangeAspect="1"/>
          </p:cNvPicPr>
          <p:nvPr/>
        </p:nvPicPr>
        <p:blipFill>
          <a:blip r:embed="rId3"/>
          <a:stretch>
            <a:fillRect/>
          </a:stretch>
        </p:blipFill>
        <p:spPr>
          <a:xfrm>
            <a:off x="0" y="0"/>
            <a:ext cx="12192000" cy="6835712"/>
          </a:xfrm>
          <a:prstGeom prst="rect">
            <a:avLst/>
          </a:prstGeom>
        </p:spPr>
      </p:pic>
      <p:sp>
        <p:nvSpPr>
          <p:cNvPr id="8" name="Google Shape;237;p7"/>
          <p:cNvSpPr/>
          <p:nvPr/>
        </p:nvSpPr>
        <p:spPr>
          <a:xfrm>
            <a:off x="1554867" y="1249333"/>
            <a:ext cx="7845754" cy="442630"/>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just"/>
            <a:r>
              <a:rPr lang="es-MX" sz="2000" b="1" dirty="0">
                <a:solidFill>
                  <a:schemeClr val="tx2"/>
                </a:solidFill>
                <a:latin typeface="Century Gothic"/>
                <a:ea typeface="Century Gothic"/>
                <a:cs typeface="Century Gothic"/>
                <a:sym typeface="Century Gothic"/>
              </a:rPr>
              <a:t>94 escuelas beneficiadas con alimentos para los estudiantes </a:t>
            </a:r>
          </a:p>
        </p:txBody>
      </p:sp>
      <p:sp>
        <p:nvSpPr>
          <p:cNvPr id="9" name="Google Shape;238;p7"/>
          <p:cNvSpPr/>
          <p:nvPr/>
        </p:nvSpPr>
        <p:spPr>
          <a:xfrm>
            <a:off x="3726132" y="370711"/>
            <a:ext cx="5284759"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Servicio de Alimentación</a:t>
            </a:r>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t="13344" b="21300"/>
          <a:stretch/>
        </p:blipFill>
        <p:spPr>
          <a:xfrm>
            <a:off x="2162503" y="5266373"/>
            <a:ext cx="2906202" cy="1597037"/>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135" y="5266372"/>
            <a:ext cx="3037480" cy="1573670"/>
          </a:xfrm>
          <a:prstGeom prst="rect">
            <a:avLst/>
          </a:prstGeom>
        </p:spPr>
      </p:pic>
      <p:graphicFrame>
        <p:nvGraphicFramePr>
          <p:cNvPr id="3" name="Diagrama 2"/>
          <p:cNvGraphicFramePr/>
          <p:nvPr>
            <p:extLst>
              <p:ext uri="{D42A27DB-BD31-4B8C-83A1-F6EECF244321}">
                <p14:modId xmlns:p14="http://schemas.microsoft.com/office/powerpoint/2010/main" val="2789702387"/>
              </p:ext>
            </p:extLst>
          </p:nvPr>
        </p:nvGraphicFramePr>
        <p:xfrm>
          <a:off x="1554867" y="1991749"/>
          <a:ext cx="7712596" cy="3302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179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3E7728-76EF-A8DA-BD1B-2B3770F40ED6}"/>
              </a:ext>
            </a:extLst>
          </p:cNvPr>
          <p:cNvPicPr>
            <a:picLocks noChangeAspect="1"/>
          </p:cNvPicPr>
          <p:nvPr/>
        </p:nvPicPr>
        <p:blipFill>
          <a:blip r:embed="rId3"/>
          <a:stretch>
            <a:fillRect/>
          </a:stretch>
        </p:blipFill>
        <p:spPr>
          <a:xfrm>
            <a:off x="0" y="0"/>
            <a:ext cx="12192000" cy="6835712"/>
          </a:xfrm>
          <a:prstGeom prst="rect">
            <a:avLst/>
          </a:prstGeom>
        </p:spPr>
      </p:pic>
      <p:sp>
        <p:nvSpPr>
          <p:cNvPr id="8" name="Google Shape;238;p7"/>
          <p:cNvSpPr/>
          <p:nvPr/>
        </p:nvSpPr>
        <p:spPr>
          <a:xfrm>
            <a:off x="3730532" y="333860"/>
            <a:ext cx="5284759"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Operación del Programa</a:t>
            </a:r>
          </a:p>
        </p:txBody>
      </p:sp>
      <p:sp>
        <p:nvSpPr>
          <p:cNvPr id="7" name="Google Shape;237;p7"/>
          <p:cNvSpPr/>
          <p:nvPr/>
        </p:nvSpPr>
        <p:spPr>
          <a:xfrm>
            <a:off x="1245194" y="1261581"/>
            <a:ext cx="8823960" cy="1634445"/>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just">
              <a:lnSpc>
                <a:spcPct val="150000"/>
              </a:lnSpc>
            </a:pPr>
            <a:r>
              <a:rPr lang="es-MX" sz="2000" b="1" dirty="0">
                <a:solidFill>
                  <a:schemeClr val="tx2"/>
                </a:solidFill>
                <a:latin typeface="Century Gothic"/>
                <a:ea typeface="Century Gothic"/>
                <a:cs typeface="Century Gothic"/>
                <a:sym typeface="Century Gothic"/>
              </a:rPr>
              <a:t>Implementación, seguimiento administrativo y educativo a las 327 escuelas, acompañamiento a través de nutriólogos a las 94 escuelas beneficiadas con alimentos. </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853" y="3060842"/>
            <a:ext cx="5190642" cy="3475650"/>
          </a:xfrm>
          <a:prstGeom prst="rect">
            <a:avLst/>
          </a:prstGeom>
        </p:spPr>
      </p:pic>
    </p:spTree>
    <p:extLst>
      <p:ext uri="{BB962C8B-B14F-4D97-AF65-F5344CB8AC3E}">
        <p14:creationId xmlns:p14="http://schemas.microsoft.com/office/powerpoint/2010/main" val="176602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3E7728-76EF-A8DA-BD1B-2B3770F40ED6}"/>
              </a:ext>
            </a:extLst>
          </p:cNvPr>
          <p:cNvPicPr>
            <a:picLocks noChangeAspect="1"/>
          </p:cNvPicPr>
          <p:nvPr/>
        </p:nvPicPr>
        <p:blipFill>
          <a:blip r:embed="rId3"/>
          <a:stretch>
            <a:fillRect/>
          </a:stretch>
        </p:blipFill>
        <p:spPr>
          <a:xfrm>
            <a:off x="0" y="0"/>
            <a:ext cx="12192000" cy="6835712"/>
          </a:xfrm>
          <a:prstGeom prst="rect">
            <a:avLst/>
          </a:prstGeom>
        </p:spPr>
      </p:pic>
      <p:graphicFrame>
        <p:nvGraphicFramePr>
          <p:cNvPr id="6" name="Google Shape;388;p51"/>
          <p:cNvGraphicFramePr/>
          <p:nvPr>
            <p:extLst>
              <p:ext uri="{D42A27DB-BD31-4B8C-83A1-F6EECF244321}">
                <p14:modId xmlns:p14="http://schemas.microsoft.com/office/powerpoint/2010/main" val="3180257663"/>
              </p:ext>
            </p:extLst>
          </p:nvPr>
        </p:nvGraphicFramePr>
        <p:xfrm>
          <a:off x="2352257" y="1603916"/>
          <a:ext cx="6149339" cy="3299430"/>
        </p:xfrm>
        <a:graphic>
          <a:graphicData uri="http://schemas.openxmlformats.org/drawingml/2006/table">
            <a:tbl>
              <a:tblPr>
                <a:noFill/>
              </a:tblPr>
              <a:tblGrid>
                <a:gridCol w="6149339">
                  <a:extLst>
                    <a:ext uri="{9D8B030D-6E8A-4147-A177-3AD203B41FA5}">
                      <a16:colId xmlns:a16="http://schemas.microsoft.com/office/drawing/2014/main" val="20001"/>
                    </a:ext>
                  </a:extLst>
                </a:gridCol>
              </a:tblGrid>
              <a:tr h="2369412">
                <a:tc>
                  <a:txBody>
                    <a:bodyPr/>
                    <a:lstStyle/>
                    <a:p>
                      <a:pPr marL="0" marR="0" lvl="0" indent="0" algn="ctr" rtl="0">
                        <a:lnSpc>
                          <a:spcPct val="100000"/>
                        </a:lnSpc>
                        <a:spcBef>
                          <a:spcPts val="0"/>
                        </a:spcBef>
                        <a:spcAft>
                          <a:spcPts val="0"/>
                        </a:spcAft>
                        <a:buNone/>
                      </a:pPr>
                      <a:endParaRPr lang="es-MX" sz="1600" b="1" i="0" u="none" strike="noStrike" cap="none" dirty="0">
                        <a:solidFill>
                          <a:schemeClr val="accent1">
                            <a:lumMod val="50000"/>
                          </a:schemeClr>
                        </a:solidFill>
                        <a:latin typeface="Century Gothic"/>
                        <a:ea typeface="Century Gothic"/>
                        <a:cs typeface="Century Gothic"/>
                        <a:sym typeface="Calibri"/>
                      </a:endParaRPr>
                    </a:p>
                    <a:p>
                      <a:pPr marL="0" marR="0" lvl="0" indent="0" algn="ctr" rtl="0">
                        <a:lnSpc>
                          <a:spcPct val="150000"/>
                        </a:lnSpc>
                        <a:spcBef>
                          <a:spcPts val="0"/>
                        </a:spcBef>
                        <a:spcAft>
                          <a:spcPts val="0"/>
                        </a:spcAft>
                        <a:buNone/>
                      </a:pPr>
                      <a:r>
                        <a:rPr lang="es-MX" sz="2000" b="1" i="0" u="none" strike="noStrike" cap="none" dirty="0" err="1">
                          <a:solidFill>
                            <a:schemeClr val="accent1">
                              <a:lumMod val="50000"/>
                            </a:schemeClr>
                          </a:solidFill>
                          <a:latin typeface="Century Gothic"/>
                          <a:ea typeface="Century Gothic"/>
                          <a:cs typeface="Century Gothic"/>
                          <a:sym typeface="Calibri"/>
                        </a:rPr>
                        <a:t>Subcoordinación</a:t>
                      </a:r>
                      <a:r>
                        <a:rPr lang="es-MX" sz="2000" b="1" i="0" u="none" strike="noStrike" cap="none" baseline="0" dirty="0">
                          <a:solidFill>
                            <a:schemeClr val="accent1">
                              <a:lumMod val="50000"/>
                            </a:schemeClr>
                          </a:solidFill>
                          <a:latin typeface="Century Gothic"/>
                          <a:ea typeface="Century Gothic"/>
                          <a:cs typeface="Century Gothic"/>
                          <a:sym typeface="Calibri"/>
                        </a:rPr>
                        <a:t> de Gestión Educativa</a:t>
                      </a:r>
                    </a:p>
                    <a:p>
                      <a:pPr marL="0" marR="0" lvl="0" indent="0" algn="ctr" rtl="0">
                        <a:lnSpc>
                          <a:spcPct val="150000"/>
                        </a:lnSpc>
                        <a:spcBef>
                          <a:spcPts val="0"/>
                        </a:spcBef>
                        <a:spcAft>
                          <a:spcPts val="0"/>
                        </a:spcAft>
                        <a:buNone/>
                      </a:pPr>
                      <a:r>
                        <a:rPr lang="es-MX" sz="2000" b="0" i="0" u="none" strike="noStrike" cap="none" baseline="0" dirty="0">
                          <a:solidFill>
                            <a:schemeClr val="accent1">
                              <a:lumMod val="50000"/>
                            </a:schemeClr>
                          </a:solidFill>
                          <a:latin typeface="Century Gothic"/>
                          <a:ea typeface="Century Gothic"/>
                          <a:cs typeface="Century Gothic"/>
                          <a:sym typeface="Calibri"/>
                        </a:rPr>
                        <a:t>Mtra. Maribel Rodríguez Martínez</a:t>
                      </a:r>
                    </a:p>
                    <a:p>
                      <a:pPr marL="0" marR="0" lvl="0" indent="0" algn="ctr" rtl="0">
                        <a:lnSpc>
                          <a:spcPct val="150000"/>
                        </a:lnSpc>
                        <a:spcBef>
                          <a:spcPts val="0"/>
                        </a:spcBef>
                        <a:spcAft>
                          <a:spcPts val="0"/>
                        </a:spcAft>
                        <a:buNone/>
                      </a:pPr>
                      <a:endParaRPr lang="es-MX" sz="2000" b="1" i="0" u="none" strike="noStrike" cap="none" baseline="0" dirty="0">
                        <a:solidFill>
                          <a:schemeClr val="accent1">
                            <a:lumMod val="50000"/>
                          </a:schemeClr>
                        </a:solidFill>
                        <a:latin typeface="Century Gothic"/>
                        <a:ea typeface="Century Gothic"/>
                        <a:cs typeface="Century Gothic"/>
                        <a:sym typeface="Calibri"/>
                      </a:endParaRPr>
                    </a:p>
                    <a:p>
                      <a:pPr marL="0" marR="0" lvl="0" indent="0" algn="ctr" rtl="0">
                        <a:lnSpc>
                          <a:spcPct val="150000"/>
                        </a:lnSpc>
                        <a:spcBef>
                          <a:spcPts val="0"/>
                        </a:spcBef>
                        <a:spcAft>
                          <a:spcPts val="0"/>
                        </a:spcAft>
                        <a:buNone/>
                      </a:pPr>
                      <a:r>
                        <a:rPr lang="es-MX" sz="2000" b="1" i="0" u="none" strike="noStrike" cap="none" baseline="0" dirty="0">
                          <a:solidFill>
                            <a:schemeClr val="accent1">
                              <a:lumMod val="50000"/>
                            </a:schemeClr>
                          </a:solidFill>
                          <a:latin typeface="Century Gothic"/>
                          <a:ea typeface="Century Gothic"/>
                          <a:cs typeface="Century Gothic"/>
                          <a:sym typeface="Calibri"/>
                        </a:rPr>
                        <a:t>Coordinador del Programa Estatal </a:t>
                      </a:r>
                    </a:p>
                    <a:p>
                      <a:pPr marL="0" marR="0" lvl="0" indent="0" algn="ctr" rtl="0">
                        <a:lnSpc>
                          <a:spcPct val="150000"/>
                        </a:lnSpc>
                        <a:spcBef>
                          <a:spcPts val="0"/>
                        </a:spcBef>
                        <a:spcAft>
                          <a:spcPts val="0"/>
                        </a:spcAft>
                        <a:buNone/>
                      </a:pPr>
                      <a:r>
                        <a:rPr lang="es-MX" sz="2000" b="1" i="0" u="none" strike="noStrike" cap="none" baseline="0" dirty="0">
                          <a:solidFill>
                            <a:schemeClr val="accent1">
                              <a:lumMod val="50000"/>
                            </a:schemeClr>
                          </a:solidFill>
                          <a:latin typeface="Century Gothic"/>
                          <a:ea typeface="Century Gothic"/>
                          <a:cs typeface="Century Gothic"/>
                          <a:sym typeface="Calibri"/>
                        </a:rPr>
                        <a:t>“Contigo, Escuelas de Tiempo Completo”</a:t>
                      </a:r>
                    </a:p>
                    <a:p>
                      <a:pPr marL="0" marR="0" lvl="0" indent="0" algn="ctr" rtl="0">
                        <a:lnSpc>
                          <a:spcPct val="150000"/>
                        </a:lnSpc>
                        <a:spcBef>
                          <a:spcPts val="0"/>
                        </a:spcBef>
                        <a:spcAft>
                          <a:spcPts val="0"/>
                        </a:spcAft>
                        <a:buNone/>
                      </a:pPr>
                      <a:r>
                        <a:rPr lang="es-MX" sz="2000" b="0" i="0" u="none" strike="noStrike" cap="none" baseline="0" dirty="0" err="1">
                          <a:solidFill>
                            <a:schemeClr val="accent1">
                              <a:lumMod val="50000"/>
                            </a:schemeClr>
                          </a:solidFill>
                          <a:latin typeface="Century Gothic"/>
                          <a:ea typeface="Century Gothic"/>
                          <a:cs typeface="Century Gothic"/>
                          <a:sym typeface="Calibri"/>
                        </a:rPr>
                        <a:t>MAIE</a:t>
                      </a:r>
                      <a:r>
                        <a:rPr lang="es-MX" sz="2000" b="0" i="0" u="none" strike="noStrike" cap="none" baseline="0" dirty="0">
                          <a:solidFill>
                            <a:schemeClr val="accent1">
                              <a:lumMod val="50000"/>
                            </a:schemeClr>
                          </a:solidFill>
                          <a:latin typeface="Century Gothic"/>
                          <a:ea typeface="Century Gothic"/>
                          <a:cs typeface="Century Gothic"/>
                          <a:sym typeface="Calibri"/>
                        </a:rPr>
                        <a:t>. César F. Olvera Montaño.</a:t>
                      </a:r>
                      <a:endParaRPr lang="es-MX" sz="2000" b="0" i="0" u="none" strike="noStrike" cap="none" dirty="0">
                        <a:solidFill>
                          <a:schemeClr val="accent1">
                            <a:lumMod val="50000"/>
                          </a:schemeClr>
                        </a:solidFill>
                        <a:latin typeface="Century Gothic"/>
                        <a:ea typeface="Century Gothic"/>
                        <a:cs typeface="Century Gothic"/>
                        <a:sym typeface="Calibri"/>
                      </a:endParaRPr>
                    </a:p>
                    <a:p>
                      <a:pPr marL="0" marR="0" lvl="0" indent="0" algn="ctr" rtl="0">
                        <a:lnSpc>
                          <a:spcPct val="100000"/>
                        </a:lnSpc>
                        <a:spcBef>
                          <a:spcPts val="0"/>
                        </a:spcBef>
                        <a:spcAft>
                          <a:spcPts val="0"/>
                        </a:spcAft>
                        <a:buNone/>
                      </a:pPr>
                      <a:endParaRPr lang="es-MX" sz="1600" b="1" i="0" u="none" strike="noStrike" cap="none" dirty="0">
                        <a:solidFill>
                          <a:srgbClr val="3F3F3F"/>
                        </a:solidFill>
                        <a:latin typeface="Century Gothic"/>
                        <a:ea typeface="Century Gothic"/>
                        <a:cs typeface="Century Gothic"/>
                        <a:sym typeface="Calibri"/>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bl>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t="16270"/>
          <a:stretch/>
        </p:blipFill>
        <p:spPr>
          <a:xfrm>
            <a:off x="1524000" y="4928839"/>
            <a:ext cx="7805854" cy="1929161"/>
          </a:xfrm>
          <a:prstGeom prst="rect">
            <a:avLst/>
          </a:prstGeom>
        </p:spPr>
      </p:pic>
      <p:sp>
        <p:nvSpPr>
          <p:cNvPr id="11" name="Google Shape;238;p7"/>
          <p:cNvSpPr/>
          <p:nvPr/>
        </p:nvSpPr>
        <p:spPr>
          <a:xfrm>
            <a:off x="4862681" y="267912"/>
            <a:ext cx="3331885"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USEBEQ</a:t>
            </a:r>
          </a:p>
        </p:txBody>
      </p:sp>
    </p:spTree>
    <p:extLst>
      <p:ext uri="{BB962C8B-B14F-4D97-AF65-F5344CB8AC3E}">
        <p14:creationId xmlns:p14="http://schemas.microsoft.com/office/powerpoint/2010/main" val="225840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366;p16"/>
          <p:cNvGrpSpPr/>
          <p:nvPr/>
        </p:nvGrpSpPr>
        <p:grpSpPr>
          <a:xfrm>
            <a:off x="3160204" y="2385603"/>
            <a:ext cx="5446603" cy="1958525"/>
            <a:chOff x="0" y="0"/>
            <a:chExt cx="8093898" cy="1427400"/>
          </a:xfrm>
        </p:grpSpPr>
        <p:sp>
          <p:nvSpPr>
            <p:cNvPr id="8" name="Google Shape;367;p16"/>
            <p:cNvSpPr/>
            <p:nvPr/>
          </p:nvSpPr>
          <p:spPr>
            <a:xfrm>
              <a:off x="0" y="0"/>
              <a:ext cx="8093898" cy="1427400"/>
            </a:xfrm>
            <a:prstGeom prst="roundRect">
              <a:avLst>
                <a:gd name="adj" fmla="val 16667"/>
              </a:avLst>
            </a:prstGeom>
            <a:solidFill>
              <a:srgbClr val="D8D8D8"/>
            </a:solidFill>
            <a:ln>
              <a:noFill/>
            </a:ln>
          </p:spPr>
          <p:txBody>
            <a:bodyPr spcFirstLastPara="1" wrap="square" lIns="91425" tIns="91425" rIns="91425" bIns="91425" anchor="ctr" anchorCtr="0">
              <a:noAutofit/>
            </a:bodyPr>
            <a:lstStyle/>
            <a:p>
              <a:endParaRPr sz="8000"/>
            </a:p>
          </p:txBody>
        </p:sp>
        <p:sp>
          <p:nvSpPr>
            <p:cNvPr id="9" name="Google Shape;368;p16"/>
            <p:cNvSpPr txBox="1"/>
            <p:nvPr/>
          </p:nvSpPr>
          <p:spPr>
            <a:xfrm>
              <a:off x="370594" y="166566"/>
              <a:ext cx="7247145" cy="1067215"/>
            </a:xfrm>
            <a:prstGeom prst="rect">
              <a:avLst/>
            </a:prstGeom>
            <a:solidFill>
              <a:srgbClr val="D8D8D8"/>
            </a:solidFill>
            <a:ln>
              <a:noFill/>
            </a:ln>
          </p:spPr>
          <p:txBody>
            <a:bodyPr spcFirstLastPara="1" wrap="square" lIns="76200" tIns="76200" rIns="76200" bIns="76200" anchor="ctr" anchorCtr="0">
              <a:noAutofit/>
            </a:bodyPr>
            <a:lstStyle/>
            <a:p>
              <a:pPr lvl="0" algn="ctr">
                <a:lnSpc>
                  <a:spcPct val="150000"/>
                </a:lnSpc>
              </a:pPr>
              <a:r>
                <a:rPr lang="es-MX" sz="5400" b="1" dirty="0">
                  <a:solidFill>
                    <a:schemeClr val="dk2"/>
                  </a:solidFill>
                  <a:latin typeface="Century Gothic"/>
                  <a:ea typeface="Century Gothic"/>
                  <a:cs typeface="Century Gothic"/>
                  <a:sym typeface="Century Gothic"/>
                </a:rPr>
                <a:t>¡GRACIAS!</a:t>
              </a:r>
            </a:p>
          </p:txBody>
        </p:sp>
      </p:grpSp>
      <p:sp>
        <p:nvSpPr>
          <p:cNvPr id="2" name="Rectangle 8">
            <a:extLst>
              <a:ext uri="{FF2B5EF4-FFF2-40B4-BE49-F238E27FC236}">
                <a16:creationId xmlns:a16="http://schemas.microsoft.com/office/drawing/2014/main" id="{563B4F74-C62B-CBAE-BC9B-1D927FDF8A4D}"/>
              </a:ext>
            </a:extLst>
          </p:cNvPr>
          <p:cNvSpPr/>
          <p:nvPr/>
        </p:nvSpPr>
        <p:spPr>
          <a:xfrm>
            <a:off x="7367904" y="201075"/>
            <a:ext cx="4389503" cy="201684"/>
          </a:xfrm>
          <a:prstGeom prst="rect">
            <a:avLst/>
          </a:prstGeom>
          <a:ln>
            <a:noFill/>
          </a:ln>
        </p:spPr>
        <p:txBody>
          <a:bodyPr vert="horz" lIns="0" tIns="0" rIns="0" bIns="0" rtlCol="0">
            <a:noAutofit/>
          </a:bodyPr>
          <a:lstStyle/>
          <a:p>
            <a:pPr algn="ctr">
              <a:lnSpc>
                <a:spcPct val="107000"/>
              </a:lnSpc>
              <a:spcAft>
                <a:spcPts val="800"/>
              </a:spcAft>
            </a:pPr>
            <a:r>
              <a:rPr lang="es-MX" sz="1600" b="1" dirty="0">
                <a:solidFill>
                  <a:srgbClr val="FFFFFF"/>
                </a:solidFill>
                <a:latin typeface="Century Gothic" panose="020B0502020202020204" pitchFamily="34" charset="0"/>
                <a:ea typeface="Calibri" panose="020F0502020204030204" pitchFamily="34" charset="0"/>
                <a:cs typeface="Calibri" panose="020F0502020204030204" pitchFamily="34" charset="0"/>
              </a:rPr>
              <a:t>  </a:t>
            </a:r>
            <a:r>
              <a:rPr lang="es-MX" sz="2400" b="1" i="1" dirty="0">
                <a:solidFill>
                  <a:srgbClr val="FFFFFF"/>
                </a:solidFill>
                <a:latin typeface="Century Gothic" panose="020B0502020202020204" pitchFamily="34" charset="0"/>
                <a:ea typeface="Calibri" panose="020F0502020204030204" pitchFamily="34" charset="0"/>
                <a:cs typeface="Calibri" panose="020F0502020204030204" pitchFamily="34" charset="0"/>
              </a:rPr>
              <a:t>SUBCOORDINACIÓN DE GESTIÓN EDUCATIVA</a:t>
            </a:r>
          </a:p>
        </p:txBody>
      </p:sp>
    </p:spTree>
    <p:extLst>
      <p:ext uri="{BB962C8B-B14F-4D97-AF65-F5344CB8AC3E}">
        <p14:creationId xmlns:p14="http://schemas.microsoft.com/office/powerpoint/2010/main" val="386090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05EEE6-CABF-C1B8-BC9C-FF36684AC53C}"/>
              </a:ext>
            </a:extLst>
          </p:cNvPr>
          <p:cNvPicPr>
            <a:picLocks noChangeAspect="1"/>
          </p:cNvPicPr>
          <p:nvPr/>
        </p:nvPicPr>
        <p:blipFill>
          <a:blip r:embed="rId3"/>
          <a:stretch>
            <a:fillRect/>
          </a:stretch>
        </p:blipFill>
        <p:spPr>
          <a:xfrm>
            <a:off x="0" y="-29030"/>
            <a:ext cx="12195110" cy="6887030"/>
          </a:xfrm>
          <a:prstGeom prst="rect">
            <a:avLst/>
          </a:prstGeom>
        </p:spPr>
      </p:pic>
      <p:sp>
        <p:nvSpPr>
          <p:cNvPr id="6" name="Google Shape;238;p7"/>
          <p:cNvSpPr/>
          <p:nvPr/>
        </p:nvSpPr>
        <p:spPr>
          <a:xfrm>
            <a:off x="4720963" y="401869"/>
            <a:ext cx="3229974"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OBJETIVO</a:t>
            </a:r>
          </a:p>
        </p:txBody>
      </p:sp>
      <p:sp>
        <p:nvSpPr>
          <p:cNvPr id="7" name="Google Shape;237;p7"/>
          <p:cNvSpPr/>
          <p:nvPr/>
        </p:nvSpPr>
        <p:spPr>
          <a:xfrm>
            <a:off x="699795" y="1536655"/>
            <a:ext cx="8910735" cy="3166780"/>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just">
              <a:lnSpc>
                <a:spcPct val="150000"/>
              </a:lnSpc>
            </a:pPr>
            <a:r>
              <a:rPr lang="es-MX" sz="2000" dirty="0">
                <a:solidFill>
                  <a:schemeClr val="tx2"/>
                </a:solidFill>
                <a:latin typeface="Century Gothic"/>
                <a:ea typeface="Century Gothic"/>
                <a:cs typeface="Century Gothic"/>
                <a:sym typeface="Century Gothic"/>
              </a:rPr>
              <a:t>Contar con </a:t>
            </a:r>
            <a:r>
              <a:rPr lang="es-MX" sz="2000" b="1" dirty="0">
                <a:solidFill>
                  <a:schemeClr val="tx2"/>
                </a:solidFill>
                <a:latin typeface="Century Gothic"/>
                <a:ea typeface="Century Gothic"/>
                <a:cs typeface="Century Gothic"/>
                <a:sym typeface="Century Gothic"/>
              </a:rPr>
              <a:t>escuelas públicas </a:t>
            </a:r>
            <a:r>
              <a:rPr lang="es-MX" sz="2000" dirty="0">
                <a:solidFill>
                  <a:schemeClr val="tx2"/>
                </a:solidFill>
                <a:latin typeface="Century Gothic"/>
                <a:ea typeface="Century Gothic"/>
                <a:cs typeface="Century Gothic"/>
                <a:sym typeface="Century Gothic"/>
              </a:rPr>
              <a:t>de educación básica que </a:t>
            </a:r>
            <a:r>
              <a:rPr lang="es-MX" sz="2000" b="1" dirty="0">
                <a:solidFill>
                  <a:schemeClr val="tx2"/>
                </a:solidFill>
                <a:latin typeface="Century Gothic"/>
                <a:ea typeface="Century Gothic"/>
                <a:cs typeface="Century Gothic"/>
                <a:sym typeface="Century Gothic"/>
              </a:rPr>
              <a:t>extienden la jornada escolar</a:t>
            </a:r>
            <a:r>
              <a:rPr lang="es-MX" sz="2000" dirty="0">
                <a:solidFill>
                  <a:schemeClr val="tx2"/>
                </a:solidFill>
                <a:latin typeface="Century Gothic"/>
                <a:ea typeface="Century Gothic"/>
                <a:cs typeface="Century Gothic"/>
                <a:sym typeface="Century Gothic"/>
              </a:rPr>
              <a:t> para fortalecer la </a:t>
            </a:r>
            <a:r>
              <a:rPr lang="es-MX" sz="2000" b="1" dirty="0">
                <a:solidFill>
                  <a:schemeClr val="tx2"/>
                </a:solidFill>
                <a:latin typeface="Century Gothic"/>
                <a:ea typeface="Century Gothic"/>
                <a:cs typeface="Century Gothic"/>
                <a:sym typeface="Century Gothic"/>
              </a:rPr>
              <a:t>calidad de los aprendizajes</a:t>
            </a:r>
            <a:r>
              <a:rPr lang="es-MX" sz="2000" dirty="0">
                <a:solidFill>
                  <a:schemeClr val="tx2"/>
                </a:solidFill>
                <a:latin typeface="Century Gothic"/>
                <a:ea typeface="Century Gothic"/>
                <a:cs typeface="Century Gothic"/>
                <a:sym typeface="Century Gothic"/>
              </a:rPr>
              <a:t>, optimizar el </a:t>
            </a:r>
            <a:r>
              <a:rPr lang="es-MX" sz="2000" b="1" dirty="0">
                <a:solidFill>
                  <a:schemeClr val="tx2"/>
                </a:solidFill>
                <a:latin typeface="Century Gothic"/>
                <a:ea typeface="Century Gothic"/>
                <a:cs typeface="Century Gothic"/>
                <a:sym typeface="Century Gothic"/>
              </a:rPr>
              <a:t>uso efectivo del tiempo escolar</a:t>
            </a:r>
            <a:r>
              <a:rPr lang="es-MX" sz="2000" dirty="0">
                <a:solidFill>
                  <a:schemeClr val="tx2"/>
                </a:solidFill>
                <a:latin typeface="Century Gothic"/>
                <a:ea typeface="Century Gothic"/>
                <a:cs typeface="Century Gothic"/>
                <a:sym typeface="Century Gothic"/>
              </a:rPr>
              <a:t> y fortalecer los procesos de </a:t>
            </a:r>
            <a:r>
              <a:rPr lang="es-MX" sz="2000" b="1" dirty="0">
                <a:solidFill>
                  <a:schemeClr val="tx2"/>
                </a:solidFill>
                <a:latin typeface="Century Gothic"/>
                <a:ea typeface="Century Gothic"/>
                <a:cs typeface="Century Gothic"/>
                <a:sym typeface="Century Gothic"/>
              </a:rPr>
              <a:t>inclusión</a:t>
            </a:r>
            <a:r>
              <a:rPr lang="es-MX" sz="2000" dirty="0">
                <a:solidFill>
                  <a:schemeClr val="tx2"/>
                </a:solidFill>
                <a:latin typeface="Century Gothic"/>
                <a:ea typeface="Century Gothic"/>
                <a:cs typeface="Century Gothic"/>
                <a:sym typeface="Century Gothic"/>
              </a:rPr>
              <a:t> y </a:t>
            </a:r>
            <a:r>
              <a:rPr lang="es-MX" sz="2000" b="1" dirty="0">
                <a:solidFill>
                  <a:schemeClr val="tx2"/>
                </a:solidFill>
                <a:latin typeface="Century Gothic"/>
                <a:ea typeface="Century Gothic"/>
                <a:cs typeface="Century Gothic"/>
                <a:sym typeface="Century Gothic"/>
              </a:rPr>
              <a:t>convivencia escolar</a:t>
            </a:r>
            <a:r>
              <a:rPr lang="es-MX" sz="2000" dirty="0">
                <a:solidFill>
                  <a:schemeClr val="tx2"/>
                </a:solidFill>
                <a:latin typeface="Century Gothic"/>
                <a:ea typeface="Century Gothic"/>
                <a:cs typeface="Century Gothic"/>
                <a:sym typeface="Century Gothic"/>
              </a:rPr>
              <a:t>, brindar </a:t>
            </a:r>
            <a:r>
              <a:rPr lang="es-MX" sz="2000" b="1" dirty="0">
                <a:solidFill>
                  <a:schemeClr val="tx2"/>
                </a:solidFill>
                <a:latin typeface="Century Gothic"/>
                <a:ea typeface="Century Gothic"/>
                <a:cs typeface="Century Gothic"/>
                <a:sym typeface="Century Gothic"/>
              </a:rPr>
              <a:t>servicio de alimentación </a:t>
            </a:r>
            <a:r>
              <a:rPr lang="es-MX" sz="2000" dirty="0">
                <a:solidFill>
                  <a:schemeClr val="tx2"/>
                </a:solidFill>
                <a:latin typeface="Century Gothic"/>
                <a:ea typeface="Century Gothic"/>
                <a:cs typeface="Century Gothic"/>
                <a:sym typeface="Century Gothic"/>
              </a:rPr>
              <a:t>en </a:t>
            </a:r>
            <a:r>
              <a:rPr lang="es-MX" sz="2000" b="1" dirty="0">
                <a:solidFill>
                  <a:schemeClr val="tx2"/>
                </a:solidFill>
                <a:latin typeface="Century Gothic"/>
                <a:ea typeface="Century Gothic"/>
                <a:cs typeface="Century Gothic"/>
                <a:sym typeface="Century Gothic"/>
              </a:rPr>
              <a:t>beneficio de alumnos </a:t>
            </a:r>
            <a:r>
              <a:rPr lang="es-MX" sz="2000" dirty="0">
                <a:solidFill>
                  <a:schemeClr val="tx2"/>
                </a:solidFill>
                <a:latin typeface="Century Gothic"/>
                <a:ea typeface="Century Gothic"/>
                <a:cs typeface="Century Gothic"/>
                <a:sym typeface="Century Gothic"/>
              </a:rPr>
              <a:t>de comunidades con alto índice de pobreza y marginación</a:t>
            </a:r>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16270"/>
          <a:stretch/>
        </p:blipFill>
        <p:spPr>
          <a:xfrm>
            <a:off x="1524000" y="4928839"/>
            <a:ext cx="7805854" cy="1929161"/>
          </a:xfrm>
          <a:prstGeom prst="rect">
            <a:avLst/>
          </a:prstGeom>
        </p:spPr>
      </p:pic>
    </p:spTree>
    <p:extLst>
      <p:ext uri="{BB962C8B-B14F-4D97-AF65-F5344CB8AC3E}">
        <p14:creationId xmlns:p14="http://schemas.microsoft.com/office/powerpoint/2010/main" val="192286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05EEE6-CABF-C1B8-BC9C-FF36684AC53C}"/>
              </a:ext>
            </a:extLst>
          </p:cNvPr>
          <p:cNvPicPr>
            <a:picLocks noChangeAspect="1"/>
          </p:cNvPicPr>
          <p:nvPr/>
        </p:nvPicPr>
        <p:blipFill>
          <a:blip r:embed="rId3"/>
          <a:stretch>
            <a:fillRect/>
          </a:stretch>
        </p:blipFill>
        <p:spPr>
          <a:xfrm>
            <a:off x="0" y="0"/>
            <a:ext cx="12192000" cy="6835712"/>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4605455"/>
            <a:ext cx="3299197" cy="2209140"/>
          </a:xfrm>
          <a:prstGeom prst="rect">
            <a:avLst/>
          </a:prstGeom>
        </p:spPr>
      </p:pic>
      <p:sp>
        <p:nvSpPr>
          <p:cNvPr id="4" name="CuadroTexto 3">
            <a:extLst>
              <a:ext uri="{FF2B5EF4-FFF2-40B4-BE49-F238E27FC236}">
                <a16:creationId xmlns:a16="http://schemas.microsoft.com/office/drawing/2014/main" id="{EC23240F-3EFC-3644-A2FD-9F99897477AC}"/>
              </a:ext>
            </a:extLst>
          </p:cNvPr>
          <p:cNvSpPr txBox="1"/>
          <p:nvPr/>
        </p:nvSpPr>
        <p:spPr>
          <a:xfrm>
            <a:off x="3619019" y="408025"/>
            <a:ext cx="5648445" cy="523220"/>
          </a:xfrm>
          <a:prstGeom prst="rect">
            <a:avLst/>
          </a:prstGeom>
          <a:noFill/>
        </p:spPr>
        <p:txBody>
          <a:bodyPr wrap="square" rtlCol="0">
            <a:spAutoFit/>
          </a:bodyPr>
          <a:lstStyle/>
          <a:p>
            <a:pPr algn="ctr">
              <a:defRPr/>
            </a:pPr>
            <a:endParaRPr lang="es-MX" sz="2800" b="1" dirty="0">
              <a:solidFill>
                <a:srgbClr val="5B9BD5">
                  <a:lumMod val="50000"/>
                </a:srgbClr>
              </a:solidFill>
              <a:latin typeface="Century Gothic" panose="020B0502020202020204" pitchFamily="34" charset="0"/>
            </a:endParaRPr>
          </a:p>
        </p:txBody>
      </p:sp>
      <p:graphicFrame>
        <p:nvGraphicFramePr>
          <p:cNvPr id="3" name="Diagrama 2"/>
          <p:cNvGraphicFramePr/>
          <p:nvPr>
            <p:extLst>
              <p:ext uri="{D42A27DB-BD31-4B8C-83A1-F6EECF244321}">
                <p14:modId xmlns:p14="http://schemas.microsoft.com/office/powerpoint/2010/main" val="1647565135"/>
              </p:ext>
            </p:extLst>
          </p:nvPr>
        </p:nvGraphicFramePr>
        <p:xfrm>
          <a:off x="1154567" y="1243062"/>
          <a:ext cx="8610059" cy="33914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Google Shape;238;p7"/>
          <p:cNvSpPr/>
          <p:nvPr/>
        </p:nvSpPr>
        <p:spPr>
          <a:xfrm>
            <a:off x="4708675" y="317594"/>
            <a:ext cx="3229974"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Normatividad</a:t>
            </a:r>
          </a:p>
        </p:txBody>
      </p:sp>
    </p:spTree>
    <p:extLst>
      <p:ext uri="{BB962C8B-B14F-4D97-AF65-F5344CB8AC3E}">
        <p14:creationId xmlns:p14="http://schemas.microsoft.com/office/powerpoint/2010/main" val="29480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05EEE6-CABF-C1B8-BC9C-FF36684AC53C}"/>
              </a:ext>
            </a:extLst>
          </p:cNvPr>
          <p:cNvPicPr>
            <a:picLocks noChangeAspect="1"/>
          </p:cNvPicPr>
          <p:nvPr/>
        </p:nvPicPr>
        <p:blipFill>
          <a:blip r:embed="rId3"/>
          <a:stretch>
            <a:fillRect/>
          </a:stretch>
        </p:blipFill>
        <p:spPr>
          <a:xfrm>
            <a:off x="0" y="0"/>
            <a:ext cx="12192000" cy="6835712"/>
          </a:xfrm>
          <a:prstGeom prst="rect">
            <a:avLst/>
          </a:prstGeom>
        </p:spPr>
      </p:pic>
      <p:sp>
        <p:nvSpPr>
          <p:cNvPr id="5" name="CuadroTexto 4"/>
          <p:cNvSpPr txBox="1"/>
          <p:nvPr/>
        </p:nvSpPr>
        <p:spPr>
          <a:xfrm>
            <a:off x="1732344" y="1583214"/>
            <a:ext cx="7349924" cy="307777"/>
          </a:xfrm>
          <a:prstGeom prst="rect">
            <a:avLst/>
          </a:prstGeom>
          <a:noFill/>
        </p:spPr>
        <p:txBody>
          <a:bodyPr wrap="square" rtlCol="0">
            <a:spAutoFit/>
          </a:bodyPr>
          <a:lstStyle/>
          <a:p>
            <a:pPr algn="just"/>
            <a:endParaRPr lang="es-MX" sz="1400" dirty="0">
              <a:solidFill>
                <a:srgbClr val="003366"/>
              </a:solidFill>
              <a:latin typeface="Century Gothic" panose="020B0502020202020204" pitchFamily="34" charset="0"/>
            </a:endParaRPr>
          </a:p>
        </p:txBody>
      </p:sp>
      <p:sp>
        <p:nvSpPr>
          <p:cNvPr id="8" name="Google Shape;238;p7"/>
          <p:cNvSpPr/>
          <p:nvPr/>
        </p:nvSpPr>
        <p:spPr>
          <a:xfrm>
            <a:off x="3653564" y="151057"/>
            <a:ext cx="5428704" cy="783148"/>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000" b="1" i="1" dirty="0">
                <a:solidFill>
                  <a:schemeClr val="lt1"/>
                </a:solidFill>
                <a:latin typeface="Century Gothic"/>
                <a:ea typeface="Century Gothic"/>
                <a:cs typeface="Century Gothic"/>
              </a:rPr>
              <a:t>Criterios para selección de escuelas beneficiadas por el Programa</a:t>
            </a:r>
          </a:p>
        </p:txBody>
      </p:sp>
      <p:sp>
        <p:nvSpPr>
          <p:cNvPr id="6" name="Google Shape;237;p7"/>
          <p:cNvSpPr/>
          <p:nvPr/>
        </p:nvSpPr>
        <p:spPr>
          <a:xfrm>
            <a:off x="1433350" y="1202958"/>
            <a:ext cx="7738642" cy="919356"/>
          </a:xfrm>
          <a:prstGeom prst="roundRect">
            <a:avLst>
              <a:gd name="adj" fmla="val 16667"/>
            </a:avLst>
          </a:prstGeom>
          <a:solidFill>
            <a:schemeClr val="bg2"/>
          </a:solidFill>
          <a:ln>
            <a:noFill/>
          </a:ln>
        </p:spPr>
        <p:txBody>
          <a:bodyPr spcFirstLastPara="1" wrap="square" lIns="91425" tIns="45700" rIns="91425" bIns="45700" anchor="t" anchorCtr="0">
            <a:spAutoFit/>
          </a:bodyPr>
          <a:lstStyle/>
          <a:p>
            <a:pPr algn="ctr"/>
            <a:r>
              <a:rPr lang="es-MX" sz="1600" b="1" dirty="0">
                <a:solidFill>
                  <a:schemeClr val="tx2"/>
                </a:solidFill>
                <a:latin typeface="Century Gothic"/>
                <a:ea typeface="Century Gothic"/>
                <a:cs typeface="Century Gothic"/>
                <a:sym typeface="Century Gothic"/>
              </a:rPr>
              <a:t>Escuelas públicas de educación básica de un solo turno en todos sus niveles y servicios educativos que cumplan preferentemente con al menos uno de los siguientes criterios:</a:t>
            </a: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t="13344" b="21300"/>
          <a:stretch/>
        </p:blipFill>
        <p:spPr>
          <a:xfrm>
            <a:off x="4345260" y="5652922"/>
            <a:ext cx="2152379" cy="1182791"/>
          </a:xfrm>
          <a:prstGeom prst="rect">
            <a:avLst/>
          </a:prstGeom>
        </p:spPr>
      </p:pic>
      <p:graphicFrame>
        <p:nvGraphicFramePr>
          <p:cNvPr id="7" name="Diagrama 6"/>
          <p:cNvGraphicFramePr/>
          <p:nvPr>
            <p:extLst>
              <p:ext uri="{D42A27DB-BD31-4B8C-83A1-F6EECF244321}">
                <p14:modId xmlns:p14="http://schemas.microsoft.com/office/powerpoint/2010/main" val="216978879"/>
              </p:ext>
            </p:extLst>
          </p:nvPr>
        </p:nvGraphicFramePr>
        <p:xfrm>
          <a:off x="1598191" y="2285321"/>
          <a:ext cx="7646515" cy="3468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58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05EEE6-CABF-C1B8-BC9C-FF36684AC53C}"/>
              </a:ext>
            </a:extLst>
          </p:cNvPr>
          <p:cNvPicPr>
            <a:picLocks noChangeAspect="1"/>
          </p:cNvPicPr>
          <p:nvPr/>
        </p:nvPicPr>
        <p:blipFill>
          <a:blip r:embed="rId3"/>
          <a:stretch>
            <a:fillRect/>
          </a:stretch>
        </p:blipFill>
        <p:spPr>
          <a:xfrm>
            <a:off x="0" y="0"/>
            <a:ext cx="12192000" cy="6835712"/>
          </a:xfrm>
          <a:prstGeom prst="rect">
            <a:avLst/>
          </a:prstGeom>
        </p:spPr>
      </p:pic>
      <p:graphicFrame>
        <p:nvGraphicFramePr>
          <p:cNvPr id="3" name="Diagrama 2"/>
          <p:cNvGraphicFramePr/>
          <p:nvPr>
            <p:extLst>
              <p:ext uri="{D42A27DB-BD31-4B8C-83A1-F6EECF244321}">
                <p14:modId xmlns:p14="http://schemas.microsoft.com/office/powerpoint/2010/main" val="4090771901"/>
              </p:ext>
            </p:extLst>
          </p:nvPr>
        </p:nvGraphicFramePr>
        <p:xfrm>
          <a:off x="1045227" y="1590929"/>
          <a:ext cx="8854555" cy="4835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rotWithShape="1">
          <a:blip r:embed="rId9">
            <a:extLst>
              <a:ext uri="{28A0092B-C50C-407E-A947-70E740481C1C}">
                <a14:useLocalDpi xmlns:a14="http://schemas.microsoft.com/office/drawing/2010/main" val="0"/>
              </a:ext>
            </a:extLst>
          </a:blip>
          <a:srcRect t="16270"/>
          <a:stretch/>
        </p:blipFill>
        <p:spPr>
          <a:xfrm>
            <a:off x="1524000" y="4928839"/>
            <a:ext cx="7805854" cy="1929161"/>
          </a:xfrm>
          <a:prstGeom prst="rect">
            <a:avLst/>
          </a:prstGeom>
        </p:spPr>
      </p:pic>
      <p:grpSp>
        <p:nvGrpSpPr>
          <p:cNvPr id="10" name="Grupo 9"/>
          <p:cNvGrpSpPr/>
          <p:nvPr/>
        </p:nvGrpSpPr>
        <p:grpSpPr>
          <a:xfrm>
            <a:off x="3600450" y="193425"/>
            <a:ext cx="5729404" cy="1641728"/>
            <a:chOff x="2165735" y="195203"/>
            <a:chExt cx="5729404" cy="1641728"/>
          </a:xfrm>
        </p:grpSpPr>
        <p:sp>
          <p:nvSpPr>
            <p:cNvPr id="7" name="Google Shape;367;p16"/>
            <p:cNvSpPr/>
            <p:nvPr/>
          </p:nvSpPr>
          <p:spPr>
            <a:xfrm>
              <a:off x="2984189" y="195203"/>
              <a:ext cx="4092497" cy="1641728"/>
            </a:xfrm>
            <a:prstGeom prst="roundRect">
              <a:avLst/>
            </a:prstGeom>
            <a:solidFill>
              <a:schemeClr val="accent1">
                <a:lumMod val="50000"/>
              </a:schemeClr>
            </a:solidFill>
            <a:ln>
              <a:noFill/>
            </a:ln>
          </p:spPr>
          <p:txBody>
            <a:bodyPr spcFirstLastPara="1" wrap="square" lIns="91425" tIns="91425" rIns="91425" bIns="91425" anchor="ctr" anchorCtr="0">
              <a:noAutofit/>
            </a:bodyPr>
            <a:lstStyle/>
            <a:p>
              <a:endParaRPr/>
            </a:p>
          </p:txBody>
        </p:sp>
        <p:sp>
          <p:nvSpPr>
            <p:cNvPr id="8" name="1 CuadroTexto">
              <a:extLst>
                <a:ext uri="{FF2B5EF4-FFF2-40B4-BE49-F238E27FC236}">
                  <a16:creationId xmlns:a16="http://schemas.microsoft.com/office/drawing/2014/main" id="{74556F1B-43B8-41F9-B724-8874E16A4C85}"/>
                </a:ext>
              </a:extLst>
            </p:cNvPr>
            <p:cNvSpPr txBox="1">
              <a:spLocks noChangeArrowheads="1"/>
            </p:cNvSpPr>
            <p:nvPr/>
          </p:nvSpPr>
          <p:spPr bwMode="auto">
            <a:xfrm>
              <a:off x="2165735" y="277403"/>
              <a:ext cx="5729404" cy="14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ts val="3600"/>
                </a:lnSpc>
                <a:spcBef>
                  <a:spcPct val="0"/>
                </a:spcBef>
                <a:buNone/>
              </a:pPr>
              <a:r>
                <a:rPr lang="es-MX" altLang="es-MX" sz="1800" b="1" dirty="0">
                  <a:solidFill>
                    <a:schemeClr val="bg1"/>
                  </a:solidFill>
                  <a:latin typeface="Century Gothic" panose="020B0502020202020204" pitchFamily="34" charset="0"/>
                  <a:ea typeface="MS PGothic" panose="020B0600070205080204" pitchFamily="34" charset="-128"/>
                </a:rPr>
                <a:t>PROGRAMA ESTATAL</a:t>
              </a:r>
            </a:p>
            <a:p>
              <a:pPr algn="ctr">
                <a:lnSpc>
                  <a:spcPts val="3600"/>
                </a:lnSpc>
                <a:spcBef>
                  <a:spcPct val="0"/>
                </a:spcBef>
                <a:buNone/>
              </a:pPr>
              <a:endParaRPr lang="es-MX" altLang="es-MX" sz="1800" b="1" dirty="0">
                <a:solidFill>
                  <a:schemeClr val="bg1"/>
                </a:solidFill>
                <a:latin typeface="Century Gothic" panose="020B0502020202020204" pitchFamily="34" charset="0"/>
                <a:ea typeface="MS PGothic" panose="020B0600070205080204" pitchFamily="34" charset="-128"/>
              </a:endParaRPr>
            </a:p>
            <a:p>
              <a:pPr algn="ctr">
                <a:lnSpc>
                  <a:spcPts val="3600"/>
                </a:lnSpc>
                <a:spcBef>
                  <a:spcPct val="0"/>
                </a:spcBef>
                <a:buNone/>
              </a:pPr>
              <a:r>
                <a:rPr lang="es-MX" altLang="es-MX" sz="1800" b="1" dirty="0">
                  <a:solidFill>
                    <a:schemeClr val="bg1"/>
                  </a:solidFill>
                  <a:latin typeface="Century Gothic" panose="020B0502020202020204" pitchFamily="34" charset="0"/>
                  <a:ea typeface="MS PGothic" panose="020B0600070205080204" pitchFamily="34" charset="-128"/>
                </a:rPr>
                <a:t>ESCUELAS DE TIEMPO COMPLETO</a:t>
              </a:r>
            </a:p>
          </p:txBody>
        </p:sp>
        <p:pic>
          <p:nvPicPr>
            <p:cNvPr id="9" name="Imagen 8"/>
            <p:cNvPicPr>
              <a:picLocks noChangeAspect="1"/>
            </p:cNvPicPr>
            <p:nvPr/>
          </p:nvPicPr>
          <p:blipFill rotWithShape="1">
            <a:blip r:embed="rId10">
              <a:extLst>
                <a:ext uri="{28A0092B-C50C-407E-A947-70E740481C1C}">
                  <a14:useLocalDpi xmlns:a14="http://schemas.microsoft.com/office/drawing/2010/main" val="0"/>
                </a:ext>
              </a:extLst>
            </a:blip>
            <a:srcRect l="38902" t="8110" r="20610" b="52012"/>
            <a:stretch/>
          </p:blipFill>
          <p:spPr>
            <a:xfrm>
              <a:off x="3943247" y="688604"/>
              <a:ext cx="2167621" cy="688437"/>
            </a:xfrm>
            <a:prstGeom prst="rect">
              <a:avLst/>
            </a:prstGeom>
          </p:spPr>
        </p:pic>
      </p:grpSp>
    </p:spTree>
    <p:extLst>
      <p:ext uri="{BB962C8B-B14F-4D97-AF65-F5344CB8AC3E}">
        <p14:creationId xmlns:p14="http://schemas.microsoft.com/office/powerpoint/2010/main" val="347021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05EEE6-CABF-C1B8-BC9C-FF36684AC53C}"/>
              </a:ext>
            </a:extLst>
          </p:cNvPr>
          <p:cNvPicPr>
            <a:picLocks noChangeAspect="1"/>
          </p:cNvPicPr>
          <p:nvPr/>
        </p:nvPicPr>
        <p:blipFill>
          <a:blip r:embed="rId3"/>
          <a:stretch>
            <a:fillRect/>
          </a:stretch>
        </p:blipFill>
        <p:spPr>
          <a:xfrm>
            <a:off x="0" y="0"/>
            <a:ext cx="12192000" cy="6835712"/>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t="9401" b="6340"/>
          <a:stretch/>
        </p:blipFill>
        <p:spPr>
          <a:xfrm>
            <a:off x="2186573" y="4683514"/>
            <a:ext cx="6380340" cy="2152184"/>
          </a:xfrm>
          <a:prstGeom prst="rect">
            <a:avLst/>
          </a:prstGeom>
        </p:spPr>
      </p:pic>
      <p:sp>
        <p:nvSpPr>
          <p:cNvPr id="13" name="Google Shape;238;p7"/>
          <p:cNvSpPr/>
          <p:nvPr/>
        </p:nvSpPr>
        <p:spPr>
          <a:xfrm>
            <a:off x="3885272" y="359767"/>
            <a:ext cx="5075848"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El Programa CETC brinda:</a:t>
            </a:r>
          </a:p>
        </p:txBody>
      </p:sp>
      <p:graphicFrame>
        <p:nvGraphicFramePr>
          <p:cNvPr id="7" name="Diagrama 6"/>
          <p:cNvGraphicFramePr/>
          <p:nvPr>
            <p:extLst>
              <p:ext uri="{D42A27DB-BD31-4B8C-83A1-F6EECF244321}">
                <p14:modId xmlns:p14="http://schemas.microsoft.com/office/powerpoint/2010/main" val="4105143058"/>
              </p:ext>
            </p:extLst>
          </p:nvPr>
        </p:nvGraphicFramePr>
        <p:xfrm>
          <a:off x="1524001" y="1160839"/>
          <a:ext cx="7761249" cy="3522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p:cNvSpPr txBox="1"/>
          <p:nvPr/>
        </p:nvSpPr>
        <p:spPr>
          <a:xfrm rot="17528670">
            <a:off x="1088550" y="2460510"/>
            <a:ext cx="2583753" cy="923330"/>
          </a:xfrm>
          <a:prstGeom prst="rect">
            <a:avLst/>
          </a:prstGeom>
          <a:noFill/>
        </p:spPr>
        <p:txBody>
          <a:bodyPr wrap="square" rtlCol="0">
            <a:spAutoFit/>
          </a:bodyPr>
          <a:lstStyle/>
          <a:p>
            <a:pPr algn="ctr"/>
            <a:r>
              <a:rPr lang="es-MX" b="1" dirty="0">
                <a:solidFill>
                  <a:schemeClr val="bg1"/>
                </a:solidFill>
                <a:latin typeface="Century Gothic" panose="020B0502020202020204" pitchFamily="34" charset="0"/>
              </a:rPr>
              <a:t>Apoyo económico a Directores, Docentes y Personal de Apoyo. </a:t>
            </a:r>
          </a:p>
        </p:txBody>
      </p:sp>
      <p:sp>
        <p:nvSpPr>
          <p:cNvPr id="4" name="CuadroTexto 3"/>
          <p:cNvSpPr txBox="1"/>
          <p:nvPr/>
        </p:nvSpPr>
        <p:spPr>
          <a:xfrm rot="17464603">
            <a:off x="3055251" y="2495578"/>
            <a:ext cx="1862254" cy="923330"/>
          </a:xfrm>
          <a:prstGeom prst="rect">
            <a:avLst/>
          </a:prstGeom>
          <a:noFill/>
        </p:spPr>
        <p:txBody>
          <a:bodyPr wrap="square" rtlCol="0">
            <a:spAutoFit/>
          </a:bodyPr>
          <a:lstStyle/>
          <a:p>
            <a:pPr algn="ctr"/>
            <a:r>
              <a:rPr lang="es-MX" b="1" dirty="0">
                <a:solidFill>
                  <a:schemeClr val="bg1"/>
                </a:solidFill>
                <a:latin typeface="Century Gothic" panose="020B0502020202020204" pitchFamily="34" charset="0"/>
              </a:rPr>
              <a:t>Recurso directo para la escuela. </a:t>
            </a:r>
          </a:p>
        </p:txBody>
      </p:sp>
      <p:sp>
        <p:nvSpPr>
          <p:cNvPr id="5" name="CuadroTexto 4"/>
          <p:cNvSpPr txBox="1"/>
          <p:nvPr/>
        </p:nvSpPr>
        <p:spPr>
          <a:xfrm rot="17464383">
            <a:off x="4287970" y="2735291"/>
            <a:ext cx="2420303" cy="646331"/>
          </a:xfrm>
          <a:prstGeom prst="rect">
            <a:avLst/>
          </a:prstGeom>
          <a:noFill/>
        </p:spPr>
        <p:txBody>
          <a:bodyPr wrap="square" rtlCol="0">
            <a:spAutoFit/>
          </a:bodyPr>
          <a:lstStyle/>
          <a:p>
            <a:pPr algn="ctr"/>
            <a:r>
              <a:rPr lang="es-MX" b="1" dirty="0">
                <a:solidFill>
                  <a:srgbClr val="002060"/>
                </a:solidFill>
                <a:latin typeface="Century Gothic" panose="020B0502020202020204" pitchFamily="34" charset="0"/>
              </a:rPr>
              <a:t>Acondicionamiento de escuelas. </a:t>
            </a:r>
          </a:p>
        </p:txBody>
      </p:sp>
      <p:sp>
        <p:nvSpPr>
          <p:cNvPr id="6" name="CuadroTexto 5"/>
          <p:cNvSpPr txBox="1"/>
          <p:nvPr/>
        </p:nvSpPr>
        <p:spPr>
          <a:xfrm rot="17616784">
            <a:off x="6237996" y="2737508"/>
            <a:ext cx="1798890" cy="369332"/>
          </a:xfrm>
          <a:prstGeom prst="rect">
            <a:avLst/>
          </a:prstGeom>
          <a:noFill/>
        </p:spPr>
        <p:txBody>
          <a:bodyPr wrap="none" rtlCol="0">
            <a:spAutoFit/>
          </a:bodyPr>
          <a:lstStyle/>
          <a:p>
            <a:pPr algn="ctr"/>
            <a:r>
              <a:rPr lang="es-MX" b="1" dirty="0">
                <a:solidFill>
                  <a:srgbClr val="002060"/>
                </a:solidFill>
                <a:latin typeface="Century Gothic" panose="020B0502020202020204" pitchFamily="34" charset="0"/>
              </a:rPr>
              <a:t>Capacitación.</a:t>
            </a:r>
            <a:endParaRPr lang="es-MX" dirty="0">
              <a:solidFill>
                <a:srgbClr val="002060"/>
              </a:solidFill>
            </a:endParaRPr>
          </a:p>
        </p:txBody>
      </p:sp>
      <p:sp>
        <p:nvSpPr>
          <p:cNvPr id="8" name="CuadroTexto 7"/>
          <p:cNvSpPr txBox="1"/>
          <p:nvPr/>
        </p:nvSpPr>
        <p:spPr>
          <a:xfrm rot="16929245">
            <a:off x="7643509" y="2487892"/>
            <a:ext cx="1795671" cy="646331"/>
          </a:xfrm>
          <a:prstGeom prst="rect">
            <a:avLst/>
          </a:prstGeom>
          <a:noFill/>
        </p:spPr>
        <p:txBody>
          <a:bodyPr wrap="square" rtlCol="0">
            <a:spAutoFit/>
          </a:bodyPr>
          <a:lstStyle/>
          <a:p>
            <a:pPr algn="ctr"/>
            <a:r>
              <a:rPr lang="es-MX" b="1" dirty="0">
                <a:solidFill>
                  <a:schemeClr val="bg1"/>
                </a:solidFill>
                <a:latin typeface="Century Gothic" panose="020B0502020202020204" pitchFamily="34" charset="0"/>
              </a:rPr>
              <a:t>Servicio de alimentación. </a:t>
            </a:r>
          </a:p>
        </p:txBody>
      </p:sp>
    </p:spTree>
    <p:extLst>
      <p:ext uri="{BB962C8B-B14F-4D97-AF65-F5344CB8AC3E}">
        <p14:creationId xmlns:p14="http://schemas.microsoft.com/office/powerpoint/2010/main" val="143497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A10466-026B-D1DD-BCA9-AFFCFFCF1A75}"/>
              </a:ext>
            </a:extLst>
          </p:cNvPr>
          <p:cNvPicPr>
            <a:picLocks noChangeAspect="1"/>
          </p:cNvPicPr>
          <p:nvPr/>
        </p:nvPicPr>
        <p:blipFill>
          <a:blip r:embed="rId3"/>
          <a:stretch>
            <a:fillRect/>
          </a:stretch>
        </p:blipFill>
        <p:spPr>
          <a:xfrm>
            <a:off x="0" y="0"/>
            <a:ext cx="12192000" cy="6835712"/>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192699899"/>
              </p:ext>
            </p:extLst>
          </p:nvPr>
        </p:nvGraphicFramePr>
        <p:xfrm>
          <a:off x="1397478" y="1115257"/>
          <a:ext cx="7939453" cy="3821066"/>
        </p:xfrm>
        <a:graphic>
          <a:graphicData uri="http://schemas.openxmlformats.org/drawingml/2006/table">
            <a:tbl>
              <a:tblPr firstRow="1" bandRow="1">
                <a:tableStyleId>{74C1A8A3-306A-4EB7-A6B1-4F7E0EB9C5D6}</a:tableStyleId>
              </a:tblPr>
              <a:tblGrid>
                <a:gridCol w="1514182">
                  <a:extLst>
                    <a:ext uri="{9D8B030D-6E8A-4147-A177-3AD203B41FA5}">
                      <a16:colId xmlns:a16="http://schemas.microsoft.com/office/drawing/2014/main" val="1090935550"/>
                    </a:ext>
                  </a:extLst>
                </a:gridCol>
                <a:gridCol w="1097013">
                  <a:extLst>
                    <a:ext uri="{9D8B030D-6E8A-4147-A177-3AD203B41FA5}">
                      <a16:colId xmlns:a16="http://schemas.microsoft.com/office/drawing/2014/main" val="3758019934"/>
                    </a:ext>
                  </a:extLst>
                </a:gridCol>
                <a:gridCol w="969339">
                  <a:extLst>
                    <a:ext uri="{9D8B030D-6E8A-4147-A177-3AD203B41FA5}">
                      <a16:colId xmlns:a16="http://schemas.microsoft.com/office/drawing/2014/main" val="3289951618"/>
                    </a:ext>
                  </a:extLst>
                </a:gridCol>
                <a:gridCol w="923679">
                  <a:extLst>
                    <a:ext uri="{9D8B030D-6E8A-4147-A177-3AD203B41FA5}">
                      <a16:colId xmlns:a16="http://schemas.microsoft.com/office/drawing/2014/main" val="590946122"/>
                    </a:ext>
                  </a:extLst>
                </a:gridCol>
                <a:gridCol w="1162373">
                  <a:extLst>
                    <a:ext uri="{9D8B030D-6E8A-4147-A177-3AD203B41FA5}">
                      <a16:colId xmlns:a16="http://schemas.microsoft.com/office/drawing/2014/main" val="481876775"/>
                    </a:ext>
                  </a:extLst>
                </a:gridCol>
                <a:gridCol w="1089730">
                  <a:extLst>
                    <a:ext uri="{9D8B030D-6E8A-4147-A177-3AD203B41FA5}">
                      <a16:colId xmlns:a16="http://schemas.microsoft.com/office/drawing/2014/main" val="1993475196"/>
                    </a:ext>
                  </a:extLst>
                </a:gridCol>
                <a:gridCol w="1183137">
                  <a:extLst>
                    <a:ext uri="{9D8B030D-6E8A-4147-A177-3AD203B41FA5}">
                      <a16:colId xmlns:a16="http://schemas.microsoft.com/office/drawing/2014/main" val="470359312"/>
                    </a:ext>
                  </a:extLst>
                </a:gridCol>
              </a:tblGrid>
              <a:tr h="614365">
                <a:tc>
                  <a:txBody>
                    <a:bodyPr/>
                    <a:lstStyle/>
                    <a:p>
                      <a:pPr algn="ctr"/>
                      <a:r>
                        <a:rPr lang="es-MX" sz="1200" dirty="0">
                          <a:latin typeface="Century Gothic" panose="020B0502020202020204" pitchFamily="34" charset="0"/>
                        </a:rPr>
                        <a:t>Modalidad</a:t>
                      </a:r>
                    </a:p>
                  </a:txBody>
                  <a:tcPr anchor="ctr"/>
                </a:tc>
                <a:tc>
                  <a:txBody>
                    <a:bodyPr/>
                    <a:lstStyle/>
                    <a:p>
                      <a:pPr algn="ctr"/>
                      <a:r>
                        <a:rPr lang="es-MX" sz="1400" dirty="0">
                          <a:latin typeface="Century Gothic" panose="020B0502020202020204" pitchFamily="34" charset="0"/>
                        </a:rPr>
                        <a:t>No Escuelas</a:t>
                      </a:r>
                    </a:p>
                  </a:txBody>
                  <a:tcPr anchor="ctr"/>
                </a:tc>
                <a:tc>
                  <a:txBody>
                    <a:bodyPr/>
                    <a:lstStyle/>
                    <a:p>
                      <a:pPr algn="ctr"/>
                      <a:r>
                        <a:rPr lang="es-MX" sz="1400" dirty="0">
                          <a:latin typeface="Century Gothic" panose="020B0502020202020204" pitchFamily="34" charset="0"/>
                        </a:rPr>
                        <a:t>Alumnos</a:t>
                      </a:r>
                    </a:p>
                  </a:txBody>
                  <a:tcPr anchor="ctr"/>
                </a:tc>
                <a:tc>
                  <a:txBody>
                    <a:bodyPr/>
                    <a:lstStyle/>
                    <a:p>
                      <a:pPr algn="ctr"/>
                      <a:r>
                        <a:rPr lang="es-MX" sz="1400" dirty="0">
                          <a:latin typeface="Century Gothic" panose="020B0502020202020204" pitchFamily="34" charset="0"/>
                        </a:rPr>
                        <a:t>Grupos</a:t>
                      </a:r>
                    </a:p>
                  </a:txBody>
                  <a:tcPr anchor="ctr"/>
                </a:tc>
                <a:tc>
                  <a:txBody>
                    <a:bodyPr/>
                    <a:lstStyle/>
                    <a:p>
                      <a:pPr algn="ctr"/>
                      <a:r>
                        <a:rPr lang="es-MX" sz="1400" dirty="0">
                          <a:latin typeface="Century Gothic" panose="020B0502020202020204" pitchFamily="34" charset="0"/>
                        </a:rPr>
                        <a:t>Docentes frente a grupo</a:t>
                      </a:r>
                    </a:p>
                  </a:txBody>
                  <a:tcPr anchor="ctr"/>
                </a:tc>
                <a:tc>
                  <a:txBody>
                    <a:bodyPr/>
                    <a:lstStyle/>
                    <a:p>
                      <a:pPr algn="ctr"/>
                      <a:r>
                        <a:rPr lang="es-MX" sz="1400" dirty="0">
                          <a:latin typeface="Century Gothic" panose="020B0502020202020204" pitchFamily="34" charset="0"/>
                        </a:rPr>
                        <a:t>Directivos</a:t>
                      </a:r>
                    </a:p>
                  </a:txBody>
                  <a:tcPr anchor="ctr"/>
                </a:tc>
                <a:tc>
                  <a:txBody>
                    <a:bodyPr/>
                    <a:lstStyle/>
                    <a:p>
                      <a:pPr algn="ctr"/>
                      <a:r>
                        <a:rPr lang="es-MX" sz="1400" dirty="0">
                          <a:latin typeface="Century Gothic" panose="020B0502020202020204" pitchFamily="34" charset="0"/>
                        </a:rPr>
                        <a:t>Intendente</a:t>
                      </a:r>
                    </a:p>
                  </a:txBody>
                  <a:tcPr anchor="ctr"/>
                </a:tc>
                <a:extLst>
                  <a:ext uri="{0D108BD9-81ED-4DB2-BD59-A6C34878D82A}">
                    <a16:rowId xmlns:a16="http://schemas.microsoft.com/office/drawing/2014/main" val="1970364935"/>
                  </a:ext>
                </a:extLst>
              </a:tr>
              <a:tr h="443708">
                <a:tc>
                  <a:txBody>
                    <a:bodyPr/>
                    <a:lstStyle/>
                    <a:p>
                      <a:r>
                        <a:rPr lang="es-MX" sz="1200" dirty="0">
                          <a:solidFill>
                            <a:srgbClr val="002060"/>
                          </a:solidFill>
                          <a:latin typeface="Century Gothic" panose="020B0502020202020204" pitchFamily="34" charset="0"/>
                        </a:rPr>
                        <a:t>Educación Especial</a:t>
                      </a:r>
                    </a:p>
                  </a:txBody>
                  <a:tcPr anchor="ctr"/>
                </a:tc>
                <a:tc>
                  <a:txBody>
                    <a:bodyPr/>
                    <a:lstStyle/>
                    <a:p>
                      <a:pPr algn="ctr"/>
                      <a:r>
                        <a:rPr lang="es-MX" sz="1200" dirty="0">
                          <a:solidFill>
                            <a:srgbClr val="002060"/>
                          </a:solidFill>
                          <a:latin typeface="Century Gothic" panose="020B0502020202020204" pitchFamily="34" charset="0"/>
                        </a:rPr>
                        <a:t>2</a:t>
                      </a:r>
                    </a:p>
                  </a:txBody>
                  <a:tcPr anchor="ctr"/>
                </a:tc>
                <a:tc>
                  <a:txBody>
                    <a:bodyPr/>
                    <a:lstStyle/>
                    <a:p>
                      <a:pPr algn="ctr"/>
                      <a:r>
                        <a:rPr lang="es-MX" sz="1200" dirty="0">
                          <a:solidFill>
                            <a:srgbClr val="002060"/>
                          </a:solidFill>
                          <a:latin typeface="Century Gothic" panose="020B0502020202020204" pitchFamily="34" charset="0"/>
                        </a:rPr>
                        <a:t>265</a:t>
                      </a:r>
                    </a:p>
                  </a:txBody>
                  <a:tcPr anchor="ctr"/>
                </a:tc>
                <a:tc>
                  <a:txBody>
                    <a:bodyPr/>
                    <a:lstStyle/>
                    <a:p>
                      <a:pPr algn="ctr"/>
                      <a:r>
                        <a:rPr lang="es-MX" sz="1200" dirty="0">
                          <a:solidFill>
                            <a:srgbClr val="002060"/>
                          </a:solidFill>
                          <a:latin typeface="Century Gothic" panose="020B0502020202020204" pitchFamily="34" charset="0"/>
                        </a:rPr>
                        <a:t>23</a:t>
                      </a:r>
                    </a:p>
                  </a:txBody>
                  <a:tcPr anchor="ctr"/>
                </a:tc>
                <a:tc>
                  <a:txBody>
                    <a:bodyPr/>
                    <a:lstStyle/>
                    <a:p>
                      <a:pPr algn="ctr"/>
                      <a:r>
                        <a:rPr lang="es-MX" sz="1200" dirty="0">
                          <a:solidFill>
                            <a:srgbClr val="002060"/>
                          </a:solidFill>
                          <a:latin typeface="Century Gothic" panose="020B0502020202020204" pitchFamily="34" charset="0"/>
                        </a:rPr>
                        <a:t>39</a:t>
                      </a:r>
                    </a:p>
                  </a:txBody>
                  <a:tcPr anchor="ctr"/>
                </a:tc>
                <a:tc>
                  <a:txBody>
                    <a:bodyPr/>
                    <a:lstStyle/>
                    <a:p>
                      <a:pPr algn="ctr"/>
                      <a:r>
                        <a:rPr lang="es-MX" sz="1200" dirty="0">
                          <a:solidFill>
                            <a:srgbClr val="002060"/>
                          </a:solidFill>
                          <a:latin typeface="Century Gothic" panose="020B0502020202020204" pitchFamily="34" charset="0"/>
                        </a:rPr>
                        <a:t>2</a:t>
                      </a:r>
                    </a:p>
                  </a:txBody>
                  <a:tcPr anchor="ctr"/>
                </a:tc>
                <a:tc>
                  <a:txBody>
                    <a:bodyPr/>
                    <a:lstStyle/>
                    <a:p>
                      <a:pPr algn="ctr"/>
                      <a:r>
                        <a:rPr lang="es-MX" sz="1200" dirty="0">
                          <a:solidFill>
                            <a:srgbClr val="002060"/>
                          </a:solidFill>
                          <a:latin typeface="Century Gothic" panose="020B0502020202020204" pitchFamily="34" charset="0"/>
                        </a:rPr>
                        <a:t>4</a:t>
                      </a:r>
                    </a:p>
                  </a:txBody>
                  <a:tcPr anchor="ctr"/>
                </a:tc>
                <a:extLst>
                  <a:ext uri="{0D108BD9-81ED-4DB2-BD59-A6C34878D82A}">
                    <a16:rowId xmlns:a16="http://schemas.microsoft.com/office/drawing/2014/main" val="3948676557"/>
                  </a:ext>
                </a:extLst>
              </a:tr>
              <a:tr h="443708">
                <a:tc>
                  <a:txBody>
                    <a:bodyPr/>
                    <a:lstStyle/>
                    <a:p>
                      <a:r>
                        <a:rPr lang="es-MX" sz="1200" dirty="0">
                          <a:solidFill>
                            <a:srgbClr val="002060"/>
                          </a:solidFill>
                          <a:latin typeface="Century Gothic" panose="020B0502020202020204" pitchFamily="34" charset="0"/>
                        </a:rPr>
                        <a:t>Preescolar Indígena</a:t>
                      </a:r>
                    </a:p>
                  </a:txBody>
                  <a:tcPr anchor="ctr"/>
                </a:tc>
                <a:tc>
                  <a:txBody>
                    <a:bodyPr/>
                    <a:lstStyle/>
                    <a:p>
                      <a:pPr algn="ctr"/>
                      <a:r>
                        <a:rPr lang="es-MX" sz="1200" dirty="0">
                          <a:solidFill>
                            <a:srgbClr val="002060"/>
                          </a:solidFill>
                          <a:latin typeface="Century Gothic" panose="020B0502020202020204" pitchFamily="34" charset="0"/>
                        </a:rPr>
                        <a:t>3</a:t>
                      </a:r>
                    </a:p>
                  </a:txBody>
                  <a:tcPr anchor="ctr"/>
                </a:tc>
                <a:tc>
                  <a:txBody>
                    <a:bodyPr/>
                    <a:lstStyle/>
                    <a:p>
                      <a:pPr algn="ctr"/>
                      <a:r>
                        <a:rPr lang="es-MX" sz="1200" dirty="0">
                          <a:solidFill>
                            <a:srgbClr val="002060"/>
                          </a:solidFill>
                          <a:latin typeface="Century Gothic" panose="020B0502020202020204" pitchFamily="34" charset="0"/>
                        </a:rPr>
                        <a:t>184</a:t>
                      </a:r>
                    </a:p>
                  </a:txBody>
                  <a:tcPr anchor="ctr"/>
                </a:tc>
                <a:tc>
                  <a:txBody>
                    <a:bodyPr/>
                    <a:lstStyle/>
                    <a:p>
                      <a:pPr algn="ctr"/>
                      <a:r>
                        <a:rPr lang="es-MX" sz="1200" dirty="0">
                          <a:solidFill>
                            <a:srgbClr val="002060"/>
                          </a:solidFill>
                          <a:latin typeface="Century Gothic" panose="020B0502020202020204" pitchFamily="34" charset="0"/>
                        </a:rPr>
                        <a:t>9</a:t>
                      </a:r>
                    </a:p>
                  </a:txBody>
                  <a:tcPr anchor="ctr"/>
                </a:tc>
                <a:tc>
                  <a:txBody>
                    <a:bodyPr/>
                    <a:lstStyle/>
                    <a:p>
                      <a:pPr algn="ctr"/>
                      <a:r>
                        <a:rPr lang="es-MX" sz="1200" dirty="0">
                          <a:solidFill>
                            <a:srgbClr val="002060"/>
                          </a:solidFill>
                          <a:latin typeface="Century Gothic" panose="020B0502020202020204" pitchFamily="34" charset="0"/>
                        </a:rPr>
                        <a:t>9</a:t>
                      </a:r>
                    </a:p>
                  </a:txBody>
                  <a:tcPr anchor="ctr"/>
                </a:tc>
                <a:tc>
                  <a:txBody>
                    <a:bodyPr/>
                    <a:lstStyle/>
                    <a:p>
                      <a:pPr algn="ctr"/>
                      <a:r>
                        <a:rPr lang="es-MX" sz="1200" dirty="0">
                          <a:solidFill>
                            <a:srgbClr val="002060"/>
                          </a:solidFill>
                          <a:latin typeface="Century Gothic" panose="020B0502020202020204" pitchFamily="34" charset="0"/>
                        </a:rPr>
                        <a:t>3</a:t>
                      </a:r>
                    </a:p>
                  </a:txBody>
                  <a:tcPr anchor="ctr"/>
                </a:tc>
                <a:tc>
                  <a:txBody>
                    <a:bodyPr/>
                    <a:lstStyle/>
                    <a:p>
                      <a:pPr algn="ctr"/>
                      <a:r>
                        <a:rPr lang="es-MX" sz="1200" dirty="0">
                          <a:solidFill>
                            <a:srgbClr val="002060"/>
                          </a:solidFill>
                          <a:latin typeface="Century Gothic" panose="020B0502020202020204" pitchFamily="34" charset="0"/>
                        </a:rPr>
                        <a:t>0</a:t>
                      </a:r>
                    </a:p>
                  </a:txBody>
                  <a:tcPr anchor="ctr"/>
                </a:tc>
                <a:extLst>
                  <a:ext uri="{0D108BD9-81ED-4DB2-BD59-A6C34878D82A}">
                    <a16:rowId xmlns:a16="http://schemas.microsoft.com/office/drawing/2014/main" val="921418033"/>
                  </a:ext>
                </a:extLst>
              </a:tr>
              <a:tr h="443708">
                <a:tc>
                  <a:txBody>
                    <a:bodyPr/>
                    <a:lstStyle/>
                    <a:p>
                      <a:r>
                        <a:rPr lang="es-MX" sz="1200" dirty="0">
                          <a:solidFill>
                            <a:srgbClr val="002060"/>
                          </a:solidFill>
                          <a:latin typeface="Century Gothic" panose="020B0502020202020204" pitchFamily="34" charset="0"/>
                        </a:rPr>
                        <a:t>Preescolar General</a:t>
                      </a:r>
                    </a:p>
                  </a:txBody>
                  <a:tcPr anchor="ctr"/>
                </a:tc>
                <a:tc>
                  <a:txBody>
                    <a:bodyPr/>
                    <a:lstStyle/>
                    <a:p>
                      <a:pPr algn="ctr"/>
                      <a:r>
                        <a:rPr lang="es-MX" sz="1200" dirty="0">
                          <a:solidFill>
                            <a:srgbClr val="002060"/>
                          </a:solidFill>
                          <a:latin typeface="Century Gothic" panose="020B0502020202020204" pitchFamily="34" charset="0"/>
                        </a:rPr>
                        <a:t>3</a:t>
                      </a:r>
                    </a:p>
                  </a:txBody>
                  <a:tcPr anchor="ctr"/>
                </a:tc>
                <a:tc>
                  <a:txBody>
                    <a:bodyPr/>
                    <a:lstStyle/>
                    <a:p>
                      <a:pPr algn="ctr"/>
                      <a:r>
                        <a:rPr lang="es-MX" sz="1200" dirty="0">
                          <a:solidFill>
                            <a:srgbClr val="002060"/>
                          </a:solidFill>
                          <a:latin typeface="Century Gothic" panose="020B0502020202020204" pitchFamily="34" charset="0"/>
                        </a:rPr>
                        <a:t>298</a:t>
                      </a:r>
                    </a:p>
                  </a:txBody>
                  <a:tcPr anchor="ctr"/>
                </a:tc>
                <a:tc>
                  <a:txBody>
                    <a:bodyPr/>
                    <a:lstStyle/>
                    <a:p>
                      <a:pPr algn="ctr"/>
                      <a:r>
                        <a:rPr lang="es-MX" sz="1200" dirty="0">
                          <a:solidFill>
                            <a:srgbClr val="002060"/>
                          </a:solidFill>
                          <a:latin typeface="Century Gothic" panose="020B0502020202020204" pitchFamily="34" charset="0"/>
                        </a:rPr>
                        <a:t>10</a:t>
                      </a:r>
                    </a:p>
                  </a:txBody>
                  <a:tcPr anchor="ctr"/>
                </a:tc>
                <a:tc>
                  <a:txBody>
                    <a:bodyPr/>
                    <a:lstStyle/>
                    <a:p>
                      <a:pPr algn="ctr"/>
                      <a:r>
                        <a:rPr lang="es-MX" sz="1200" dirty="0">
                          <a:solidFill>
                            <a:srgbClr val="002060"/>
                          </a:solidFill>
                          <a:latin typeface="Century Gothic" panose="020B0502020202020204" pitchFamily="34" charset="0"/>
                        </a:rPr>
                        <a:t>10</a:t>
                      </a:r>
                    </a:p>
                  </a:txBody>
                  <a:tcPr anchor="ctr"/>
                </a:tc>
                <a:tc>
                  <a:txBody>
                    <a:bodyPr/>
                    <a:lstStyle/>
                    <a:p>
                      <a:pPr algn="ctr"/>
                      <a:r>
                        <a:rPr lang="es-MX" sz="1200" dirty="0">
                          <a:solidFill>
                            <a:srgbClr val="002060"/>
                          </a:solidFill>
                          <a:latin typeface="Century Gothic" panose="020B0502020202020204" pitchFamily="34" charset="0"/>
                        </a:rPr>
                        <a:t>3</a:t>
                      </a:r>
                    </a:p>
                  </a:txBody>
                  <a:tcPr anchor="ctr"/>
                </a:tc>
                <a:tc>
                  <a:txBody>
                    <a:bodyPr/>
                    <a:lstStyle/>
                    <a:p>
                      <a:pPr algn="ctr"/>
                      <a:r>
                        <a:rPr lang="es-MX" sz="1200" dirty="0">
                          <a:solidFill>
                            <a:srgbClr val="002060"/>
                          </a:solidFill>
                          <a:latin typeface="Century Gothic" panose="020B0502020202020204" pitchFamily="34" charset="0"/>
                        </a:rPr>
                        <a:t>1</a:t>
                      </a:r>
                    </a:p>
                  </a:txBody>
                  <a:tcPr anchor="ctr"/>
                </a:tc>
                <a:extLst>
                  <a:ext uri="{0D108BD9-81ED-4DB2-BD59-A6C34878D82A}">
                    <a16:rowId xmlns:a16="http://schemas.microsoft.com/office/drawing/2014/main" val="382700047"/>
                  </a:ext>
                </a:extLst>
              </a:tr>
              <a:tr h="443708">
                <a:tc>
                  <a:txBody>
                    <a:bodyPr/>
                    <a:lstStyle/>
                    <a:p>
                      <a:r>
                        <a:rPr lang="es-MX" sz="1200" dirty="0">
                          <a:solidFill>
                            <a:srgbClr val="002060"/>
                          </a:solidFill>
                          <a:latin typeface="Century Gothic" panose="020B0502020202020204" pitchFamily="34" charset="0"/>
                        </a:rPr>
                        <a:t>Primaria Indígena</a:t>
                      </a:r>
                    </a:p>
                  </a:txBody>
                  <a:tcPr anchor="ctr"/>
                </a:tc>
                <a:tc>
                  <a:txBody>
                    <a:bodyPr/>
                    <a:lstStyle/>
                    <a:p>
                      <a:pPr algn="ctr"/>
                      <a:r>
                        <a:rPr lang="es-MX" sz="1200" dirty="0">
                          <a:solidFill>
                            <a:srgbClr val="002060"/>
                          </a:solidFill>
                          <a:latin typeface="Century Gothic" panose="020B0502020202020204" pitchFamily="34" charset="0"/>
                        </a:rPr>
                        <a:t>44</a:t>
                      </a:r>
                    </a:p>
                  </a:txBody>
                  <a:tcPr anchor="ctr"/>
                </a:tc>
                <a:tc>
                  <a:txBody>
                    <a:bodyPr/>
                    <a:lstStyle/>
                    <a:p>
                      <a:pPr algn="ctr"/>
                      <a:r>
                        <a:rPr lang="es-MX" sz="1200" dirty="0">
                          <a:solidFill>
                            <a:srgbClr val="002060"/>
                          </a:solidFill>
                          <a:latin typeface="Century Gothic" panose="020B0502020202020204" pitchFamily="34" charset="0"/>
                        </a:rPr>
                        <a:t>2,989</a:t>
                      </a:r>
                    </a:p>
                  </a:txBody>
                  <a:tcPr anchor="ctr"/>
                </a:tc>
                <a:tc>
                  <a:txBody>
                    <a:bodyPr/>
                    <a:lstStyle/>
                    <a:p>
                      <a:pPr algn="ctr"/>
                      <a:r>
                        <a:rPr lang="es-MX" sz="1200" dirty="0">
                          <a:solidFill>
                            <a:srgbClr val="002060"/>
                          </a:solidFill>
                          <a:latin typeface="Century Gothic" panose="020B0502020202020204" pitchFamily="34" charset="0"/>
                        </a:rPr>
                        <a:t>148</a:t>
                      </a:r>
                    </a:p>
                  </a:txBody>
                  <a:tcPr anchor="ctr"/>
                </a:tc>
                <a:tc>
                  <a:txBody>
                    <a:bodyPr/>
                    <a:lstStyle/>
                    <a:p>
                      <a:pPr algn="ctr"/>
                      <a:r>
                        <a:rPr lang="es-MX" sz="1200" dirty="0">
                          <a:solidFill>
                            <a:srgbClr val="002060"/>
                          </a:solidFill>
                          <a:latin typeface="Century Gothic" panose="020B0502020202020204" pitchFamily="34" charset="0"/>
                        </a:rPr>
                        <a:t>148</a:t>
                      </a:r>
                    </a:p>
                  </a:txBody>
                  <a:tcPr anchor="ctr"/>
                </a:tc>
                <a:tc>
                  <a:txBody>
                    <a:bodyPr/>
                    <a:lstStyle/>
                    <a:p>
                      <a:pPr algn="ctr"/>
                      <a:r>
                        <a:rPr lang="es-MX" sz="1200" dirty="0">
                          <a:solidFill>
                            <a:srgbClr val="002060"/>
                          </a:solidFill>
                          <a:latin typeface="Century Gothic" panose="020B0502020202020204" pitchFamily="34" charset="0"/>
                        </a:rPr>
                        <a:t>44</a:t>
                      </a:r>
                    </a:p>
                  </a:txBody>
                  <a:tcPr anchor="ctr"/>
                </a:tc>
                <a:tc>
                  <a:txBody>
                    <a:bodyPr/>
                    <a:lstStyle/>
                    <a:p>
                      <a:pPr algn="ctr"/>
                      <a:r>
                        <a:rPr lang="es-MX" sz="1200" dirty="0">
                          <a:solidFill>
                            <a:srgbClr val="002060"/>
                          </a:solidFill>
                          <a:latin typeface="Century Gothic" panose="020B0502020202020204" pitchFamily="34" charset="0"/>
                        </a:rPr>
                        <a:t>11</a:t>
                      </a:r>
                    </a:p>
                  </a:txBody>
                  <a:tcPr anchor="ctr"/>
                </a:tc>
                <a:extLst>
                  <a:ext uri="{0D108BD9-81ED-4DB2-BD59-A6C34878D82A}">
                    <a16:rowId xmlns:a16="http://schemas.microsoft.com/office/drawing/2014/main" val="2691563549"/>
                  </a:ext>
                </a:extLst>
              </a:tr>
              <a:tr h="443708">
                <a:tc>
                  <a:txBody>
                    <a:bodyPr/>
                    <a:lstStyle/>
                    <a:p>
                      <a:r>
                        <a:rPr lang="es-MX" sz="1200" dirty="0">
                          <a:solidFill>
                            <a:srgbClr val="002060"/>
                          </a:solidFill>
                          <a:latin typeface="Century Gothic" panose="020B0502020202020204" pitchFamily="34" charset="0"/>
                        </a:rPr>
                        <a:t>Primaria General</a:t>
                      </a:r>
                    </a:p>
                  </a:txBody>
                  <a:tcPr anchor="ctr"/>
                </a:tc>
                <a:tc>
                  <a:txBody>
                    <a:bodyPr/>
                    <a:lstStyle/>
                    <a:p>
                      <a:pPr algn="ctr"/>
                      <a:r>
                        <a:rPr lang="es-MX" sz="1200" dirty="0">
                          <a:solidFill>
                            <a:srgbClr val="002060"/>
                          </a:solidFill>
                          <a:latin typeface="Century Gothic" panose="020B0502020202020204" pitchFamily="34" charset="0"/>
                        </a:rPr>
                        <a:t>239</a:t>
                      </a:r>
                    </a:p>
                  </a:txBody>
                  <a:tcPr anchor="ctr"/>
                </a:tc>
                <a:tc>
                  <a:txBody>
                    <a:bodyPr/>
                    <a:lstStyle/>
                    <a:p>
                      <a:pPr algn="ctr"/>
                      <a:r>
                        <a:rPr lang="es-MX" sz="1200" dirty="0">
                          <a:solidFill>
                            <a:srgbClr val="002060"/>
                          </a:solidFill>
                          <a:latin typeface="Century Gothic" panose="020B0502020202020204" pitchFamily="34" charset="0"/>
                        </a:rPr>
                        <a:t>19,548</a:t>
                      </a:r>
                    </a:p>
                  </a:txBody>
                  <a:tcPr anchor="ctr"/>
                </a:tc>
                <a:tc>
                  <a:txBody>
                    <a:bodyPr/>
                    <a:lstStyle/>
                    <a:p>
                      <a:pPr algn="ctr"/>
                      <a:r>
                        <a:rPr lang="es-MX" sz="1200" dirty="0">
                          <a:solidFill>
                            <a:srgbClr val="002060"/>
                          </a:solidFill>
                          <a:latin typeface="Century Gothic" panose="020B0502020202020204" pitchFamily="34" charset="0"/>
                        </a:rPr>
                        <a:t>697</a:t>
                      </a:r>
                    </a:p>
                  </a:txBody>
                  <a:tcPr anchor="ctr"/>
                </a:tc>
                <a:tc>
                  <a:txBody>
                    <a:bodyPr/>
                    <a:lstStyle/>
                    <a:p>
                      <a:pPr algn="ctr"/>
                      <a:r>
                        <a:rPr lang="es-MX" sz="1200" dirty="0">
                          <a:solidFill>
                            <a:srgbClr val="002060"/>
                          </a:solidFill>
                          <a:latin typeface="Century Gothic" panose="020B0502020202020204" pitchFamily="34" charset="0"/>
                        </a:rPr>
                        <a:t>697</a:t>
                      </a:r>
                    </a:p>
                  </a:txBody>
                  <a:tcPr anchor="ctr"/>
                </a:tc>
                <a:tc>
                  <a:txBody>
                    <a:bodyPr/>
                    <a:lstStyle/>
                    <a:p>
                      <a:pPr algn="ctr"/>
                      <a:r>
                        <a:rPr lang="es-MX" sz="1200" dirty="0">
                          <a:solidFill>
                            <a:srgbClr val="002060"/>
                          </a:solidFill>
                          <a:latin typeface="Century Gothic" panose="020B0502020202020204" pitchFamily="34" charset="0"/>
                        </a:rPr>
                        <a:t>239</a:t>
                      </a:r>
                    </a:p>
                  </a:txBody>
                  <a:tcPr anchor="ctr"/>
                </a:tc>
                <a:tc>
                  <a:txBody>
                    <a:bodyPr/>
                    <a:lstStyle/>
                    <a:p>
                      <a:pPr algn="ctr"/>
                      <a:r>
                        <a:rPr lang="es-MX" sz="1200" dirty="0">
                          <a:solidFill>
                            <a:srgbClr val="002060"/>
                          </a:solidFill>
                          <a:latin typeface="Century Gothic" panose="020B0502020202020204" pitchFamily="34" charset="0"/>
                        </a:rPr>
                        <a:t>34</a:t>
                      </a:r>
                    </a:p>
                  </a:txBody>
                  <a:tcPr anchor="ctr"/>
                </a:tc>
                <a:extLst>
                  <a:ext uri="{0D108BD9-81ED-4DB2-BD59-A6C34878D82A}">
                    <a16:rowId xmlns:a16="http://schemas.microsoft.com/office/drawing/2014/main" val="3315819645"/>
                  </a:ext>
                </a:extLst>
              </a:tr>
              <a:tr h="415265">
                <a:tc>
                  <a:txBody>
                    <a:bodyPr/>
                    <a:lstStyle/>
                    <a:p>
                      <a:r>
                        <a:rPr lang="es-MX" sz="1200" dirty="0">
                          <a:solidFill>
                            <a:srgbClr val="002060"/>
                          </a:solidFill>
                          <a:latin typeface="Century Gothic" panose="020B0502020202020204" pitchFamily="34" charset="0"/>
                        </a:rPr>
                        <a:t>Telesecundaria</a:t>
                      </a:r>
                    </a:p>
                  </a:txBody>
                  <a:tcPr anchor="ctr"/>
                </a:tc>
                <a:tc>
                  <a:txBody>
                    <a:bodyPr/>
                    <a:lstStyle/>
                    <a:p>
                      <a:pPr algn="ctr"/>
                      <a:r>
                        <a:rPr lang="es-MX" sz="1200" dirty="0">
                          <a:solidFill>
                            <a:srgbClr val="002060"/>
                          </a:solidFill>
                          <a:latin typeface="Century Gothic" panose="020B0502020202020204" pitchFamily="34" charset="0"/>
                        </a:rPr>
                        <a:t>36</a:t>
                      </a:r>
                    </a:p>
                  </a:txBody>
                  <a:tcPr anchor="ctr"/>
                </a:tc>
                <a:tc>
                  <a:txBody>
                    <a:bodyPr/>
                    <a:lstStyle/>
                    <a:p>
                      <a:pPr algn="ctr"/>
                      <a:r>
                        <a:rPr lang="es-MX" sz="1200" dirty="0">
                          <a:solidFill>
                            <a:srgbClr val="002060"/>
                          </a:solidFill>
                          <a:latin typeface="Century Gothic" panose="020B0502020202020204" pitchFamily="34" charset="0"/>
                        </a:rPr>
                        <a:t>3,921</a:t>
                      </a:r>
                    </a:p>
                  </a:txBody>
                  <a:tcPr anchor="ctr"/>
                </a:tc>
                <a:tc>
                  <a:txBody>
                    <a:bodyPr/>
                    <a:lstStyle/>
                    <a:p>
                      <a:pPr algn="ctr"/>
                      <a:r>
                        <a:rPr lang="es-MX" sz="1200" dirty="0">
                          <a:solidFill>
                            <a:srgbClr val="002060"/>
                          </a:solidFill>
                          <a:latin typeface="Century Gothic" panose="020B0502020202020204" pitchFamily="34" charset="0"/>
                        </a:rPr>
                        <a:t>164</a:t>
                      </a:r>
                    </a:p>
                  </a:txBody>
                  <a:tcPr anchor="ctr"/>
                </a:tc>
                <a:tc>
                  <a:txBody>
                    <a:bodyPr/>
                    <a:lstStyle/>
                    <a:p>
                      <a:pPr algn="ctr"/>
                      <a:r>
                        <a:rPr lang="es-MX" sz="1200" dirty="0">
                          <a:solidFill>
                            <a:srgbClr val="002060"/>
                          </a:solidFill>
                          <a:latin typeface="Century Gothic" panose="020B0502020202020204" pitchFamily="34" charset="0"/>
                        </a:rPr>
                        <a:t>164</a:t>
                      </a:r>
                    </a:p>
                  </a:txBody>
                  <a:tcPr anchor="ctr"/>
                </a:tc>
                <a:tc>
                  <a:txBody>
                    <a:bodyPr/>
                    <a:lstStyle/>
                    <a:p>
                      <a:pPr algn="ctr"/>
                      <a:r>
                        <a:rPr lang="es-MX" sz="1200" dirty="0">
                          <a:solidFill>
                            <a:srgbClr val="002060"/>
                          </a:solidFill>
                          <a:latin typeface="Century Gothic" panose="020B0502020202020204" pitchFamily="34" charset="0"/>
                        </a:rPr>
                        <a:t>36</a:t>
                      </a:r>
                    </a:p>
                  </a:txBody>
                  <a:tcPr anchor="ctr"/>
                </a:tc>
                <a:tc>
                  <a:txBody>
                    <a:bodyPr/>
                    <a:lstStyle/>
                    <a:p>
                      <a:pPr algn="ctr"/>
                      <a:r>
                        <a:rPr lang="es-MX" sz="1200" dirty="0">
                          <a:solidFill>
                            <a:srgbClr val="002060"/>
                          </a:solidFill>
                          <a:latin typeface="Century Gothic" panose="020B0502020202020204" pitchFamily="34" charset="0"/>
                        </a:rPr>
                        <a:t>20</a:t>
                      </a:r>
                    </a:p>
                  </a:txBody>
                  <a:tcPr anchor="ctr"/>
                </a:tc>
                <a:extLst>
                  <a:ext uri="{0D108BD9-81ED-4DB2-BD59-A6C34878D82A}">
                    <a16:rowId xmlns:a16="http://schemas.microsoft.com/office/drawing/2014/main" val="531000378"/>
                  </a:ext>
                </a:extLst>
              </a:tr>
              <a:tr h="415265">
                <a:tc>
                  <a:txBody>
                    <a:bodyPr/>
                    <a:lstStyle/>
                    <a:p>
                      <a:pPr algn="ctr"/>
                      <a:r>
                        <a:rPr lang="es-MX" sz="1200" b="1" dirty="0">
                          <a:solidFill>
                            <a:schemeClr val="bg1"/>
                          </a:solidFill>
                          <a:latin typeface="Century Gothic" panose="020B0502020202020204" pitchFamily="34" charset="0"/>
                        </a:rPr>
                        <a:t>Totales</a:t>
                      </a:r>
                    </a:p>
                  </a:txBody>
                  <a:tcPr anchor="ctr">
                    <a:solidFill>
                      <a:srgbClr val="002060"/>
                    </a:solidFill>
                  </a:tcPr>
                </a:tc>
                <a:tc>
                  <a:txBody>
                    <a:bodyPr/>
                    <a:lstStyle/>
                    <a:p>
                      <a:pPr algn="ctr"/>
                      <a:r>
                        <a:rPr lang="es-MX" sz="1200" b="1" dirty="0">
                          <a:solidFill>
                            <a:schemeClr val="bg1"/>
                          </a:solidFill>
                          <a:latin typeface="Century Gothic" panose="020B0502020202020204" pitchFamily="34" charset="0"/>
                        </a:rPr>
                        <a:t>327</a:t>
                      </a:r>
                    </a:p>
                  </a:txBody>
                  <a:tcPr anchor="ctr">
                    <a:solidFill>
                      <a:srgbClr val="002060"/>
                    </a:solidFill>
                  </a:tcPr>
                </a:tc>
                <a:tc>
                  <a:txBody>
                    <a:bodyPr/>
                    <a:lstStyle/>
                    <a:p>
                      <a:pPr algn="ctr"/>
                      <a:r>
                        <a:rPr lang="es-MX" sz="1200" b="1" dirty="0">
                          <a:solidFill>
                            <a:schemeClr val="bg1"/>
                          </a:solidFill>
                          <a:latin typeface="Century Gothic" panose="020B0502020202020204" pitchFamily="34" charset="0"/>
                        </a:rPr>
                        <a:t>27,205</a:t>
                      </a:r>
                    </a:p>
                  </a:txBody>
                  <a:tcPr anchor="ctr">
                    <a:solidFill>
                      <a:srgbClr val="002060"/>
                    </a:solidFill>
                  </a:tcPr>
                </a:tc>
                <a:tc>
                  <a:txBody>
                    <a:bodyPr/>
                    <a:lstStyle/>
                    <a:p>
                      <a:pPr algn="ctr"/>
                      <a:r>
                        <a:rPr lang="es-MX" sz="1200" b="1" dirty="0">
                          <a:solidFill>
                            <a:schemeClr val="bg1"/>
                          </a:solidFill>
                          <a:latin typeface="Century Gothic" panose="020B0502020202020204" pitchFamily="34" charset="0"/>
                        </a:rPr>
                        <a:t>1,051</a:t>
                      </a:r>
                    </a:p>
                  </a:txBody>
                  <a:tcPr anchor="ctr">
                    <a:solidFill>
                      <a:srgbClr val="002060"/>
                    </a:solidFill>
                  </a:tcPr>
                </a:tc>
                <a:tc>
                  <a:txBody>
                    <a:bodyPr/>
                    <a:lstStyle/>
                    <a:p>
                      <a:pPr algn="ctr"/>
                      <a:r>
                        <a:rPr lang="es-MX" sz="1200" b="1" dirty="0">
                          <a:solidFill>
                            <a:schemeClr val="bg1"/>
                          </a:solidFill>
                          <a:latin typeface="Century Gothic" panose="020B0502020202020204" pitchFamily="34" charset="0"/>
                        </a:rPr>
                        <a:t>1,167</a:t>
                      </a:r>
                    </a:p>
                  </a:txBody>
                  <a:tcPr anchor="ctr">
                    <a:solidFill>
                      <a:srgbClr val="002060"/>
                    </a:solidFill>
                  </a:tcPr>
                </a:tc>
                <a:tc>
                  <a:txBody>
                    <a:bodyPr/>
                    <a:lstStyle/>
                    <a:p>
                      <a:pPr algn="ctr"/>
                      <a:r>
                        <a:rPr lang="es-MX" sz="1200" b="1" dirty="0">
                          <a:solidFill>
                            <a:schemeClr val="bg1"/>
                          </a:solidFill>
                          <a:latin typeface="Century Gothic" panose="020B0502020202020204" pitchFamily="34" charset="0"/>
                        </a:rPr>
                        <a:t>327</a:t>
                      </a:r>
                    </a:p>
                  </a:txBody>
                  <a:tcPr anchor="ctr">
                    <a:solidFill>
                      <a:srgbClr val="002060"/>
                    </a:solidFill>
                  </a:tcPr>
                </a:tc>
                <a:tc>
                  <a:txBody>
                    <a:bodyPr/>
                    <a:lstStyle/>
                    <a:p>
                      <a:pPr algn="ctr"/>
                      <a:r>
                        <a:rPr lang="es-MX" sz="1200" b="1">
                          <a:solidFill>
                            <a:schemeClr val="bg1"/>
                          </a:solidFill>
                          <a:latin typeface="Century Gothic" panose="020B0502020202020204" pitchFamily="34" charset="0"/>
                        </a:rPr>
                        <a:t>70</a:t>
                      </a:r>
                      <a:endParaRPr lang="es-MX" sz="1200" b="1" dirty="0">
                        <a:solidFill>
                          <a:schemeClr val="bg1"/>
                        </a:solidFill>
                        <a:latin typeface="Century Gothic" panose="020B0502020202020204" pitchFamily="34" charset="0"/>
                      </a:endParaRPr>
                    </a:p>
                  </a:txBody>
                  <a:tcPr anchor="ctr">
                    <a:solidFill>
                      <a:srgbClr val="002060"/>
                    </a:solidFill>
                  </a:tcPr>
                </a:tc>
                <a:extLst>
                  <a:ext uri="{0D108BD9-81ED-4DB2-BD59-A6C34878D82A}">
                    <a16:rowId xmlns:a16="http://schemas.microsoft.com/office/drawing/2014/main" val="1785481029"/>
                  </a:ext>
                </a:extLst>
              </a:tr>
            </a:tbl>
          </a:graphicData>
        </a:graphic>
      </p:graphicFrame>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16270"/>
          <a:stretch/>
        </p:blipFill>
        <p:spPr>
          <a:xfrm>
            <a:off x="1524000" y="5055577"/>
            <a:ext cx="7805854" cy="1802423"/>
          </a:xfrm>
          <a:prstGeom prst="rect">
            <a:avLst/>
          </a:prstGeom>
        </p:spPr>
      </p:pic>
      <p:sp>
        <p:nvSpPr>
          <p:cNvPr id="8" name="Google Shape;238;p7"/>
          <p:cNvSpPr/>
          <p:nvPr/>
        </p:nvSpPr>
        <p:spPr>
          <a:xfrm>
            <a:off x="4151241" y="348736"/>
            <a:ext cx="3889517"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Escuelas por nivel</a:t>
            </a:r>
          </a:p>
        </p:txBody>
      </p:sp>
    </p:spTree>
    <p:extLst>
      <p:ext uri="{BB962C8B-B14F-4D97-AF65-F5344CB8AC3E}">
        <p14:creationId xmlns:p14="http://schemas.microsoft.com/office/powerpoint/2010/main" val="252798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C85415-CE75-9F5D-3959-FBE4E39432B1}"/>
              </a:ext>
            </a:extLst>
          </p:cNvPr>
          <p:cNvPicPr>
            <a:picLocks noChangeAspect="1"/>
          </p:cNvPicPr>
          <p:nvPr/>
        </p:nvPicPr>
        <p:blipFill>
          <a:blip r:embed="rId3"/>
          <a:stretch>
            <a:fillRect/>
          </a:stretch>
        </p:blipFill>
        <p:spPr>
          <a:xfrm>
            <a:off x="0" y="0"/>
            <a:ext cx="12192000" cy="6835712"/>
          </a:xfrm>
          <a:prstGeom prst="rect">
            <a:avLst/>
          </a:prstGeom>
        </p:spPr>
      </p:pic>
      <p:graphicFrame>
        <p:nvGraphicFramePr>
          <p:cNvPr id="6" name="Diagrama 5"/>
          <p:cNvGraphicFramePr/>
          <p:nvPr>
            <p:extLst>
              <p:ext uri="{D42A27DB-BD31-4B8C-83A1-F6EECF244321}">
                <p14:modId xmlns:p14="http://schemas.microsoft.com/office/powerpoint/2010/main" val="4154449936"/>
              </p:ext>
            </p:extLst>
          </p:nvPr>
        </p:nvGraphicFramePr>
        <p:xfrm>
          <a:off x="1141445" y="1095471"/>
          <a:ext cx="8506407" cy="4968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Google Shape;238;p7"/>
          <p:cNvSpPr/>
          <p:nvPr/>
        </p:nvSpPr>
        <p:spPr>
          <a:xfrm>
            <a:off x="4386515" y="422440"/>
            <a:ext cx="4374930"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Escuelas por Municipio</a:t>
            </a:r>
          </a:p>
        </p:txBody>
      </p:sp>
      <p:pic>
        <p:nvPicPr>
          <p:cNvPr id="8" name="Imagen 7"/>
          <p:cNvPicPr>
            <a:picLocks noChangeAspect="1"/>
          </p:cNvPicPr>
          <p:nvPr/>
        </p:nvPicPr>
        <p:blipFill rotWithShape="1">
          <a:blip r:embed="rId9">
            <a:extLst>
              <a:ext uri="{28A0092B-C50C-407E-A947-70E740481C1C}">
                <a14:useLocalDpi xmlns:a14="http://schemas.microsoft.com/office/drawing/2010/main" val="0"/>
              </a:ext>
            </a:extLst>
          </a:blip>
          <a:srcRect t="13344" b="21300"/>
          <a:stretch/>
        </p:blipFill>
        <p:spPr>
          <a:xfrm>
            <a:off x="8175357" y="5473178"/>
            <a:ext cx="2152379" cy="1182791"/>
          </a:xfrm>
          <a:prstGeom prst="rect">
            <a:avLst/>
          </a:prstGeom>
        </p:spPr>
      </p:pic>
      <p:pic>
        <p:nvPicPr>
          <p:cNvPr id="9" name="Imagen 8"/>
          <p:cNvPicPr>
            <a:picLocks noChangeAspect="1"/>
          </p:cNvPicPr>
          <p:nvPr/>
        </p:nvPicPr>
        <p:blipFill rotWithShape="1">
          <a:blip r:embed="rId10">
            <a:extLst>
              <a:ext uri="{28A0092B-C50C-407E-A947-70E740481C1C}">
                <a14:useLocalDpi xmlns:a14="http://schemas.microsoft.com/office/drawing/2010/main" val="0"/>
              </a:ext>
            </a:extLst>
          </a:blip>
          <a:srcRect l="45890" t="45779" r="2074" b="22292"/>
          <a:stretch/>
        </p:blipFill>
        <p:spPr>
          <a:xfrm>
            <a:off x="424452" y="5391997"/>
            <a:ext cx="2199095" cy="1345151"/>
          </a:xfrm>
          <a:prstGeom prst="rect">
            <a:avLst/>
          </a:prstGeom>
        </p:spPr>
      </p:pic>
    </p:spTree>
    <p:extLst>
      <p:ext uri="{BB962C8B-B14F-4D97-AF65-F5344CB8AC3E}">
        <p14:creationId xmlns:p14="http://schemas.microsoft.com/office/powerpoint/2010/main" val="91089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5379D7-A314-B868-F7D4-7FF3289B7132}"/>
              </a:ext>
            </a:extLst>
          </p:cNvPr>
          <p:cNvPicPr>
            <a:picLocks noChangeAspect="1"/>
          </p:cNvPicPr>
          <p:nvPr/>
        </p:nvPicPr>
        <p:blipFill>
          <a:blip r:embed="rId3"/>
          <a:stretch>
            <a:fillRect/>
          </a:stretch>
        </p:blipFill>
        <p:spPr>
          <a:xfrm>
            <a:off x="0" y="0"/>
            <a:ext cx="12192000" cy="6835712"/>
          </a:xfrm>
          <a:prstGeom prst="rect">
            <a:avLst/>
          </a:prstGeom>
        </p:spPr>
      </p:pic>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 t="42965" r="51258" b="41318"/>
          <a:stretch/>
        </p:blipFill>
        <p:spPr>
          <a:xfrm>
            <a:off x="1995994" y="1427356"/>
            <a:ext cx="5006724" cy="1187402"/>
          </a:xfrm>
          <a:prstGeom prst="rect">
            <a:avLst/>
          </a:prstGeom>
          <a:ln>
            <a:noFill/>
          </a:ln>
        </p:spPr>
      </p:pic>
      <p:sp>
        <p:nvSpPr>
          <p:cNvPr id="4" name="CuadroTexto 3">
            <a:extLst>
              <a:ext uri="{FF2B5EF4-FFF2-40B4-BE49-F238E27FC236}">
                <a16:creationId xmlns:a16="http://schemas.microsoft.com/office/drawing/2014/main" id="{3AFA2141-9F72-484B-83D7-6711262DDF98}"/>
              </a:ext>
            </a:extLst>
          </p:cNvPr>
          <p:cNvSpPr txBox="1"/>
          <p:nvPr/>
        </p:nvSpPr>
        <p:spPr>
          <a:xfrm>
            <a:off x="1873625" y="5540188"/>
            <a:ext cx="5934635" cy="369332"/>
          </a:xfrm>
          <a:prstGeom prst="rect">
            <a:avLst/>
          </a:prstGeom>
          <a:solidFill>
            <a:schemeClr val="bg1"/>
          </a:solidFill>
        </p:spPr>
        <p:txBody>
          <a:bodyPr wrap="square" rtlCol="0">
            <a:spAutoFit/>
          </a:bodyPr>
          <a:lstStyle/>
          <a:p>
            <a:endParaRPr lang="es-MX" dirty="0"/>
          </a:p>
        </p:txBody>
      </p:sp>
      <p:sp>
        <p:nvSpPr>
          <p:cNvPr id="6" name="Google Shape;238;p7"/>
          <p:cNvSpPr/>
          <p:nvPr/>
        </p:nvSpPr>
        <p:spPr>
          <a:xfrm>
            <a:off x="4600214" y="111852"/>
            <a:ext cx="3889517" cy="578837"/>
          </a:xfrm>
          <a:prstGeom prst="roundRect">
            <a:avLst>
              <a:gd name="adj" fmla="val 16667"/>
            </a:avLst>
          </a:prstGeom>
          <a:solidFill>
            <a:srgbClr val="002060"/>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buSzPts val="1400"/>
            </a:pPr>
            <a:r>
              <a:rPr lang="es-MX" sz="2800" b="1" i="1" dirty="0">
                <a:solidFill>
                  <a:schemeClr val="lt1"/>
                </a:solidFill>
                <a:latin typeface="Century Gothic"/>
                <a:ea typeface="Century Gothic"/>
                <a:cs typeface="Century Gothic"/>
              </a:rPr>
              <a:t>Beneficiarios</a:t>
            </a:r>
          </a:p>
        </p:txBody>
      </p:sp>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t="9401" b="6340"/>
          <a:stretch/>
        </p:blipFill>
        <p:spPr>
          <a:xfrm>
            <a:off x="1873624" y="4728748"/>
            <a:ext cx="6307340" cy="2127560"/>
          </a:xfrm>
          <a:prstGeom prst="rect">
            <a:avLst/>
          </a:prstGeom>
        </p:spPr>
      </p:pic>
      <p:pic>
        <p:nvPicPr>
          <p:cNvPr id="8" name="Imagen 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8672" t="41949" r="1337" b="40700"/>
          <a:stretch/>
        </p:blipFill>
        <p:spPr>
          <a:xfrm>
            <a:off x="3882242" y="3528264"/>
            <a:ext cx="4995221" cy="1275057"/>
          </a:xfrm>
          <a:prstGeom prst="rect">
            <a:avLst/>
          </a:prstGeom>
          <a:ln>
            <a:noFill/>
          </a:ln>
        </p:spPr>
      </p:pic>
      <p:sp>
        <p:nvSpPr>
          <p:cNvPr id="5" name="CuadroTexto 4"/>
          <p:cNvSpPr txBox="1"/>
          <p:nvPr/>
        </p:nvSpPr>
        <p:spPr>
          <a:xfrm>
            <a:off x="2062901" y="888827"/>
            <a:ext cx="1248937" cy="646331"/>
          </a:xfrm>
          <a:prstGeom prst="rect">
            <a:avLst/>
          </a:prstGeom>
          <a:noFill/>
        </p:spPr>
        <p:txBody>
          <a:bodyPr wrap="square" rtlCol="0">
            <a:spAutoFit/>
          </a:bodyPr>
          <a:lstStyle/>
          <a:p>
            <a:pPr algn="ctr"/>
            <a:r>
              <a:rPr lang="es-MX" b="1" dirty="0">
                <a:latin typeface="Century Gothic" panose="020B0502020202020204" pitchFamily="34" charset="0"/>
              </a:rPr>
              <a:t>327 </a:t>
            </a:r>
          </a:p>
          <a:p>
            <a:pPr algn="ctr"/>
            <a:r>
              <a:rPr lang="es-MX" b="1" dirty="0">
                <a:latin typeface="Century Gothic" panose="020B0502020202020204" pitchFamily="34" charset="0"/>
              </a:rPr>
              <a:t>Escuelas</a:t>
            </a:r>
          </a:p>
        </p:txBody>
      </p:sp>
      <p:sp>
        <p:nvSpPr>
          <p:cNvPr id="9" name="CuadroTexto 8"/>
          <p:cNvSpPr txBox="1"/>
          <p:nvPr/>
        </p:nvSpPr>
        <p:spPr>
          <a:xfrm>
            <a:off x="4929213" y="2774751"/>
            <a:ext cx="1690894" cy="923330"/>
          </a:xfrm>
          <a:prstGeom prst="rect">
            <a:avLst/>
          </a:prstGeom>
          <a:noFill/>
        </p:spPr>
        <p:txBody>
          <a:bodyPr wrap="square" rtlCol="0">
            <a:spAutoFit/>
          </a:bodyPr>
          <a:lstStyle/>
          <a:p>
            <a:pPr algn="ctr"/>
            <a:r>
              <a:rPr lang="es-MX" b="1" dirty="0">
                <a:latin typeface="Century Gothic" panose="020B0502020202020204" pitchFamily="34" charset="0"/>
              </a:rPr>
              <a:t>94 </a:t>
            </a:r>
          </a:p>
          <a:p>
            <a:pPr algn="ctr"/>
            <a:r>
              <a:rPr lang="es-MX" b="1" dirty="0">
                <a:latin typeface="Century Gothic" panose="020B0502020202020204" pitchFamily="34" charset="0"/>
              </a:rPr>
              <a:t>Escuelas alimentos</a:t>
            </a:r>
          </a:p>
        </p:txBody>
      </p:sp>
      <p:sp>
        <p:nvSpPr>
          <p:cNvPr id="10" name="CuadroTexto 9"/>
          <p:cNvSpPr txBox="1"/>
          <p:nvPr/>
        </p:nvSpPr>
        <p:spPr>
          <a:xfrm>
            <a:off x="3750099" y="2982974"/>
            <a:ext cx="1516074" cy="646331"/>
          </a:xfrm>
          <a:prstGeom prst="rect">
            <a:avLst/>
          </a:prstGeom>
          <a:noFill/>
        </p:spPr>
        <p:txBody>
          <a:bodyPr wrap="square" rtlCol="0">
            <a:spAutoFit/>
          </a:bodyPr>
          <a:lstStyle/>
          <a:p>
            <a:pPr algn="ctr"/>
            <a:r>
              <a:rPr lang="es-MX" b="1" dirty="0">
                <a:latin typeface="Century Gothic" panose="020B0502020202020204" pitchFamily="34" charset="0"/>
              </a:rPr>
              <a:t>70</a:t>
            </a:r>
          </a:p>
          <a:p>
            <a:pPr algn="ctr"/>
            <a:r>
              <a:rPr lang="es-MX" b="1" dirty="0">
                <a:latin typeface="Century Gothic" panose="020B0502020202020204" pitchFamily="34" charset="0"/>
              </a:rPr>
              <a:t>Intendentes</a:t>
            </a:r>
          </a:p>
        </p:txBody>
      </p:sp>
      <p:sp>
        <p:nvSpPr>
          <p:cNvPr id="11" name="CuadroTexto 10"/>
          <p:cNvSpPr txBox="1"/>
          <p:nvPr/>
        </p:nvSpPr>
        <p:spPr>
          <a:xfrm>
            <a:off x="3270873" y="853958"/>
            <a:ext cx="1248937" cy="646331"/>
          </a:xfrm>
          <a:prstGeom prst="rect">
            <a:avLst/>
          </a:prstGeom>
          <a:noFill/>
        </p:spPr>
        <p:txBody>
          <a:bodyPr wrap="square" rtlCol="0">
            <a:spAutoFit/>
          </a:bodyPr>
          <a:lstStyle/>
          <a:p>
            <a:pPr algn="ctr"/>
            <a:r>
              <a:rPr lang="es-MX" b="1" dirty="0">
                <a:latin typeface="Century Gothic" panose="020B0502020202020204" pitchFamily="34" charset="0"/>
              </a:rPr>
              <a:t>27,205 </a:t>
            </a:r>
          </a:p>
          <a:p>
            <a:pPr algn="ctr"/>
            <a:r>
              <a:rPr lang="es-MX" b="1" dirty="0">
                <a:latin typeface="Century Gothic" panose="020B0502020202020204" pitchFamily="34" charset="0"/>
              </a:rPr>
              <a:t>Alumnos </a:t>
            </a:r>
          </a:p>
        </p:txBody>
      </p:sp>
      <p:sp>
        <p:nvSpPr>
          <p:cNvPr id="12" name="CuadroTexto 11"/>
          <p:cNvSpPr txBox="1"/>
          <p:nvPr/>
        </p:nvSpPr>
        <p:spPr>
          <a:xfrm>
            <a:off x="5747341" y="852096"/>
            <a:ext cx="1248937" cy="646331"/>
          </a:xfrm>
          <a:prstGeom prst="rect">
            <a:avLst/>
          </a:prstGeom>
          <a:noFill/>
        </p:spPr>
        <p:txBody>
          <a:bodyPr wrap="square" rtlCol="0">
            <a:spAutoFit/>
          </a:bodyPr>
          <a:lstStyle/>
          <a:p>
            <a:pPr algn="ctr"/>
            <a:r>
              <a:rPr lang="es-MX" b="1" dirty="0">
                <a:latin typeface="Century Gothic" panose="020B0502020202020204" pitchFamily="34" charset="0"/>
              </a:rPr>
              <a:t>1,067</a:t>
            </a:r>
          </a:p>
          <a:p>
            <a:pPr algn="ctr"/>
            <a:r>
              <a:rPr lang="es-MX" b="1" dirty="0">
                <a:latin typeface="Century Gothic" panose="020B0502020202020204" pitchFamily="34" charset="0"/>
              </a:rPr>
              <a:t>Docentes</a:t>
            </a:r>
          </a:p>
        </p:txBody>
      </p:sp>
      <p:sp>
        <p:nvSpPr>
          <p:cNvPr id="13" name="CuadroTexto 12"/>
          <p:cNvSpPr txBox="1"/>
          <p:nvPr/>
        </p:nvSpPr>
        <p:spPr>
          <a:xfrm>
            <a:off x="4449906" y="858280"/>
            <a:ext cx="1378467" cy="646331"/>
          </a:xfrm>
          <a:prstGeom prst="rect">
            <a:avLst/>
          </a:prstGeom>
          <a:noFill/>
        </p:spPr>
        <p:txBody>
          <a:bodyPr wrap="square" rtlCol="0">
            <a:spAutoFit/>
          </a:bodyPr>
          <a:lstStyle/>
          <a:p>
            <a:pPr algn="ctr"/>
            <a:r>
              <a:rPr lang="es-MX" b="1" dirty="0">
                <a:latin typeface="Century Gothic" panose="020B0502020202020204" pitchFamily="34" charset="0"/>
              </a:rPr>
              <a:t>327</a:t>
            </a:r>
          </a:p>
          <a:p>
            <a:pPr algn="ctr"/>
            <a:r>
              <a:rPr lang="es-MX" b="1" dirty="0">
                <a:latin typeface="Century Gothic" panose="020B0502020202020204" pitchFamily="34" charset="0"/>
              </a:rPr>
              <a:t>Directores</a:t>
            </a:r>
          </a:p>
        </p:txBody>
      </p:sp>
      <p:sp>
        <p:nvSpPr>
          <p:cNvPr id="14" name="CuadroTexto 13"/>
          <p:cNvSpPr txBox="1"/>
          <p:nvPr/>
        </p:nvSpPr>
        <p:spPr>
          <a:xfrm>
            <a:off x="6162906" y="2773033"/>
            <a:ext cx="1506466" cy="923330"/>
          </a:xfrm>
          <a:prstGeom prst="rect">
            <a:avLst/>
          </a:prstGeom>
          <a:noFill/>
        </p:spPr>
        <p:txBody>
          <a:bodyPr wrap="square" rtlCol="0">
            <a:spAutoFit/>
          </a:bodyPr>
          <a:lstStyle/>
          <a:p>
            <a:pPr algn="ctr"/>
            <a:r>
              <a:rPr lang="es-MX" b="1" dirty="0">
                <a:latin typeface="Century Gothic" panose="020B0502020202020204" pitchFamily="34" charset="0"/>
              </a:rPr>
              <a:t>94 </a:t>
            </a:r>
          </a:p>
          <a:p>
            <a:pPr algn="ctr"/>
            <a:r>
              <a:rPr lang="es-MX" b="1" dirty="0">
                <a:latin typeface="Century Gothic" panose="020B0502020202020204" pitchFamily="34" charset="0"/>
              </a:rPr>
              <a:t>Coordina-doras</a:t>
            </a:r>
          </a:p>
        </p:txBody>
      </p:sp>
      <p:sp>
        <p:nvSpPr>
          <p:cNvPr id="15" name="CuadroTexto 14"/>
          <p:cNvSpPr txBox="1"/>
          <p:nvPr/>
        </p:nvSpPr>
        <p:spPr>
          <a:xfrm>
            <a:off x="7424047" y="2704411"/>
            <a:ext cx="1705085" cy="923330"/>
          </a:xfrm>
          <a:prstGeom prst="rect">
            <a:avLst/>
          </a:prstGeom>
          <a:noFill/>
        </p:spPr>
        <p:txBody>
          <a:bodyPr wrap="square" rtlCol="0">
            <a:spAutoFit/>
          </a:bodyPr>
          <a:lstStyle/>
          <a:p>
            <a:pPr algn="ctr"/>
            <a:r>
              <a:rPr lang="es-MX" b="1" dirty="0">
                <a:latin typeface="Century Gothic" panose="020B0502020202020204" pitchFamily="34" charset="0"/>
              </a:rPr>
              <a:t>9,834</a:t>
            </a:r>
          </a:p>
          <a:p>
            <a:pPr algn="ctr"/>
            <a:r>
              <a:rPr lang="es-MX" b="1" dirty="0">
                <a:latin typeface="Century Gothic" panose="020B0502020202020204" pitchFamily="34" charset="0"/>
              </a:rPr>
              <a:t>Alumnos con alimentación</a:t>
            </a:r>
          </a:p>
        </p:txBody>
      </p:sp>
    </p:spTree>
    <p:extLst>
      <p:ext uri="{BB962C8B-B14F-4D97-AF65-F5344CB8AC3E}">
        <p14:creationId xmlns:p14="http://schemas.microsoft.com/office/powerpoint/2010/main" val="250948889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3396</TotalTime>
  <Words>970</Words>
  <Application>Microsoft Office PowerPoint</Application>
  <PresentationFormat>Panorámica</PresentationFormat>
  <Paragraphs>238</Paragraphs>
  <Slides>17</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de Lourdes Lara Alcantar" &lt;llara@usebeq.edu.mx&gt;</dc:creator>
  <cp:lastModifiedBy>César Felipe Olvera Montaño</cp:lastModifiedBy>
  <cp:revision>311</cp:revision>
  <cp:lastPrinted>2022-09-28T22:23:16Z</cp:lastPrinted>
  <dcterms:created xsi:type="dcterms:W3CDTF">2021-10-04T14:50:36Z</dcterms:created>
  <dcterms:modified xsi:type="dcterms:W3CDTF">2023-10-19T13:07:32Z</dcterms:modified>
</cp:coreProperties>
</file>